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78" r:id="rId2"/>
    <p:sldId id="292" r:id="rId3"/>
    <p:sldId id="293" r:id="rId4"/>
    <p:sldId id="286" r:id="rId5"/>
    <p:sldId id="294" r:id="rId6"/>
    <p:sldId id="301" r:id="rId7"/>
    <p:sldId id="287" r:id="rId8"/>
    <p:sldId id="285" r:id="rId9"/>
    <p:sldId id="288" r:id="rId10"/>
    <p:sldId id="263" r:id="rId11"/>
    <p:sldId id="265" r:id="rId12"/>
    <p:sldId id="266" r:id="rId13"/>
    <p:sldId id="276" r:id="rId14"/>
    <p:sldId id="300" r:id="rId15"/>
    <p:sldId id="280" r:id="rId16"/>
    <p:sldId id="281" r:id="rId17"/>
    <p:sldId id="272" r:id="rId18"/>
    <p:sldId id="273" r:id="rId19"/>
    <p:sldId id="279" r:id="rId20"/>
    <p:sldId id="264" r:id="rId21"/>
    <p:sldId id="256" r:id="rId22"/>
    <p:sldId id="259" r:id="rId23"/>
    <p:sldId id="261" r:id="rId24"/>
    <p:sldId id="295" r:id="rId25"/>
    <p:sldId id="289" r:id="rId26"/>
    <p:sldId id="291" r:id="rId27"/>
    <p:sldId id="302" r:id="rId28"/>
    <p:sldId id="290" r:id="rId29"/>
    <p:sldId id="298" r:id="rId30"/>
    <p:sldId id="303" r:id="rId31"/>
    <p:sldId id="296" r:id="rId32"/>
    <p:sldId id="304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C4A8BC-8752-4865-9037-2ED1C2A88FE7}" v="354" dt="2023-10-23T12:20:41.060"/>
    <p1510:client id="{1715D392-32FD-4ACD-B099-591FB06E2EE1}" v="19" dt="2023-11-01T12:40:01.724"/>
    <p1510:client id="{25EC3A77-5A9E-47C8-91FC-88EF1B83E27C}" v="82" dt="2023-10-23T13:28:34.769"/>
    <p1510:client id="{5F4F7662-51E0-42F9-B9D9-2A5E1692BECB}" v="89" dt="2023-10-17T07:02:29.177"/>
    <p1510:client id="{6146DB94-029B-44D3-A022-EE1B4D4EAA35}" v="55" dt="2023-10-24T13:39:36.859"/>
    <p1510:client id="{66BB0981-DEE5-41FE-9583-DEA8F7E242DC}" v="12" dt="2023-10-24T13:56:14.780"/>
    <p1510:client id="{6D850C0A-2099-455B-B47C-0B6079A51766}" v="124" dt="2023-10-17T09:45:17.226"/>
    <p1510:client id="{766AE777-C7B2-4918-A7FD-1D296909774F}" v="7" dt="2023-10-23T12:52:59.170"/>
    <p1510:client id="{7F79C946-FDE2-4BAC-ABD0-1F177953F228}" v="681" dt="2023-10-17T13:58:51"/>
    <p1510:client id="{A07BDA2B-F198-48C2-B1E1-0EAA558EC677}" v="19" dt="2023-10-12T17:39:07.297"/>
    <p1510:client id="{A55B7E1A-8765-4305-A481-7A7C596BC8F0}" v="143" dt="2023-10-30T09:26:10.345"/>
    <p1510:client id="{B2DC508A-2F15-41CF-968A-8F4E3737B511}" v="20" dt="2023-11-10T06:52:07.717"/>
    <p1510:client id="{B7B9FAD9-C2D1-4B0F-BDBC-F94BD6E8D816}" v="10" dt="2023-10-17T14:28:25.685"/>
    <p1510:client id="{CEA9978A-D73A-407F-915E-5F9E4B534DFD}" v="8" dt="2023-10-26T11:55:10.663"/>
    <p1510:client id="{D37A5FFE-490A-4DC9-A51C-A8CFD8484E0A}" v="126" dt="2023-10-18T14:49:47.480"/>
    <p1510:client id="{E99A33DB-7DCE-4FC8-A409-E9BB084C7319}" v="1148" dt="2023-10-17T09:18:30.039"/>
    <p1510:client id="{EAA592EB-AF90-4276-83D1-F5A434A97C3C}" v="40" dt="2023-10-30T13:38:03.186"/>
    <p1510:client id="{F0013C9B-EA60-4E2D-BACF-5FF21DD18FC1}" v="4" dt="2023-10-16T11:33:04.520"/>
    <p1510:client id="{F5F3A8DB-8197-46A3-BD50-3890CC3DF6AB}" v="1" dt="2023-10-16T11:10:29.448"/>
    <p1510:client id="{F70329AC-DF24-4F21-98BE-4C80BB6CE8EB}" v="55" dt="2023-10-30T12:48:59.011"/>
    <p1510:client id="{FA7E80F6-74D5-4454-A9F3-418DFD290A41}" v="102" dt="2023-11-14T06:31:08.937"/>
    <p1510:client id="{FA96F6AA-25D7-4A73-BFBC-1AA5E5AE58D3}" v="2" dt="2023-11-10T08:28:15.014"/>
    <p1510:client id="{FC651622-08C6-4AE8-90CE-21198D12860B}" v="250" dt="2023-10-16T09:33:46.6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-1906" y="-8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Гость" userId="13becc5fc9935423" providerId="Windows Live" clId="Web-{F0013C9B-EA60-4E2D-BACF-5FF21DD18FC1}"/>
    <pc:docChg chg="modSld">
      <pc:chgData name="Гость" userId="13becc5fc9935423" providerId="Windows Live" clId="Web-{F0013C9B-EA60-4E2D-BACF-5FF21DD18FC1}" dt="2023-10-16T11:33:04.520" v="2" actId="1076"/>
      <pc:docMkLst>
        <pc:docMk/>
      </pc:docMkLst>
      <pc:sldChg chg="addSp modSp">
        <pc:chgData name="Гость" userId="13becc5fc9935423" providerId="Windows Live" clId="Web-{F0013C9B-EA60-4E2D-BACF-5FF21DD18FC1}" dt="2023-10-16T11:33:04.520" v="2" actId="1076"/>
        <pc:sldMkLst>
          <pc:docMk/>
          <pc:sldMk cId="3812980235" sldId="262"/>
        </pc:sldMkLst>
        <pc:spChg chg="mod">
          <ac:chgData name="Гость" userId="13becc5fc9935423" providerId="Windows Live" clId="Web-{F0013C9B-EA60-4E2D-BACF-5FF21DD18FC1}" dt="2023-10-16T11:33:04.520" v="2" actId="1076"/>
          <ac:spMkLst>
            <pc:docMk/>
            <pc:sldMk cId="3812980235" sldId="262"/>
            <ac:spMk id="3" creationId="{DB76BC27-D6C2-AD5F-6229-7AF49CAE2F19}"/>
          </ac:spMkLst>
        </pc:spChg>
        <pc:picChg chg="add mod">
          <ac:chgData name="Гость" userId="13becc5fc9935423" providerId="Windows Live" clId="Web-{F0013C9B-EA60-4E2D-BACF-5FF21DD18FC1}" dt="2023-10-16T11:32:59.238" v="1" actId="1076"/>
          <ac:picMkLst>
            <pc:docMk/>
            <pc:sldMk cId="3812980235" sldId="262"/>
            <ac:picMk id="4" creationId="{E9B6514B-4D6B-86BF-7615-27EB25C13FE9}"/>
          </ac:picMkLst>
        </pc:picChg>
      </pc:sldChg>
    </pc:docChg>
  </pc:docChgLst>
  <pc:docChgLst>
    <pc:chgData name="Гость" userId="13becc5fc9935423" providerId="Windows Live" clId="Web-{B7B9FAD9-C2D1-4B0F-BDBC-F94BD6E8D816}"/>
    <pc:docChg chg="modSld">
      <pc:chgData name="Гость" userId="13becc5fc9935423" providerId="Windows Live" clId="Web-{B7B9FAD9-C2D1-4B0F-BDBC-F94BD6E8D816}" dt="2023-10-17T14:28:25.685" v="9" actId="1076"/>
      <pc:docMkLst>
        <pc:docMk/>
      </pc:docMkLst>
      <pc:sldChg chg="modSp">
        <pc:chgData name="Гость" userId="13becc5fc9935423" providerId="Windows Live" clId="Web-{B7B9FAD9-C2D1-4B0F-BDBC-F94BD6E8D816}" dt="2023-10-17T14:27:02.901" v="6" actId="20577"/>
        <pc:sldMkLst>
          <pc:docMk/>
          <pc:sldMk cId="3141957711" sldId="268"/>
        </pc:sldMkLst>
        <pc:spChg chg="mod">
          <ac:chgData name="Гость" userId="13becc5fc9935423" providerId="Windows Live" clId="Web-{B7B9FAD9-C2D1-4B0F-BDBC-F94BD6E8D816}" dt="2023-10-17T14:27:02.901" v="6" actId="20577"/>
          <ac:spMkLst>
            <pc:docMk/>
            <pc:sldMk cId="3141957711" sldId="268"/>
            <ac:spMk id="2" creationId="{C6EC4581-9CFC-52D3-730B-1EBD89F33789}"/>
          </ac:spMkLst>
        </pc:spChg>
      </pc:sldChg>
      <pc:sldChg chg="modSp">
        <pc:chgData name="Гость" userId="13becc5fc9935423" providerId="Windows Live" clId="Web-{B7B9FAD9-C2D1-4B0F-BDBC-F94BD6E8D816}" dt="2023-10-17T14:28:25.685" v="9" actId="1076"/>
        <pc:sldMkLst>
          <pc:docMk/>
          <pc:sldMk cId="3986072933" sldId="281"/>
        </pc:sldMkLst>
        <pc:spChg chg="mod">
          <ac:chgData name="Гость" userId="13becc5fc9935423" providerId="Windows Live" clId="Web-{B7B9FAD9-C2D1-4B0F-BDBC-F94BD6E8D816}" dt="2023-10-17T14:28:25.685" v="9" actId="1076"/>
          <ac:spMkLst>
            <pc:docMk/>
            <pc:sldMk cId="3986072933" sldId="281"/>
            <ac:spMk id="2" creationId="{D993F358-C84E-CFB2-A24A-CF84BB346894}"/>
          </ac:spMkLst>
        </pc:spChg>
      </pc:sldChg>
    </pc:docChg>
  </pc:docChgLst>
  <pc:docChgLst>
    <pc:chgData name="Гость" userId="13becc5fc9935423" providerId="Windows Live" clId="Web-{766AE777-C7B2-4918-A7FD-1D296909774F}"/>
    <pc:docChg chg="modSld">
      <pc:chgData name="Гость" userId="13becc5fc9935423" providerId="Windows Live" clId="Web-{766AE777-C7B2-4918-A7FD-1D296909774F}" dt="2023-10-23T12:52:59.170" v="6" actId="1076"/>
      <pc:docMkLst>
        <pc:docMk/>
      </pc:docMkLst>
      <pc:sldChg chg="modSp">
        <pc:chgData name="Гость" userId="13becc5fc9935423" providerId="Windows Live" clId="Web-{766AE777-C7B2-4918-A7FD-1D296909774F}" dt="2023-10-23T12:51:51.215" v="3" actId="20577"/>
        <pc:sldMkLst>
          <pc:docMk/>
          <pc:sldMk cId="139557896" sldId="261"/>
        </pc:sldMkLst>
        <pc:spChg chg="mod">
          <ac:chgData name="Гость" userId="13becc5fc9935423" providerId="Windows Live" clId="Web-{766AE777-C7B2-4918-A7FD-1D296909774F}" dt="2023-10-23T12:51:51.215" v="3" actId="20577"/>
          <ac:spMkLst>
            <pc:docMk/>
            <pc:sldMk cId="139557896" sldId="261"/>
            <ac:spMk id="4" creationId="{4CE919C6-27FD-1FE1-5CB5-C66F947F6AEB}"/>
          </ac:spMkLst>
        </pc:spChg>
      </pc:sldChg>
      <pc:sldChg chg="modSp">
        <pc:chgData name="Гость" userId="13becc5fc9935423" providerId="Windows Live" clId="Web-{766AE777-C7B2-4918-A7FD-1D296909774F}" dt="2023-10-23T12:52:59.170" v="6" actId="1076"/>
        <pc:sldMkLst>
          <pc:docMk/>
          <pc:sldMk cId="3078578104" sldId="300"/>
        </pc:sldMkLst>
        <pc:spChg chg="mod">
          <ac:chgData name="Гость" userId="13becc5fc9935423" providerId="Windows Live" clId="Web-{766AE777-C7B2-4918-A7FD-1D296909774F}" dt="2023-10-23T12:52:59.170" v="6" actId="1076"/>
          <ac:spMkLst>
            <pc:docMk/>
            <pc:sldMk cId="3078578104" sldId="300"/>
            <ac:spMk id="6" creationId="{64EEEEC5-6C5E-A73E-F64C-0F842F69C121}"/>
          </ac:spMkLst>
        </pc:spChg>
      </pc:sldChg>
    </pc:docChg>
  </pc:docChgLst>
  <pc:docChgLst>
    <pc:chgData name="Гость" userId="13becc5fc9935423" providerId="Windows Live" clId="Web-{A55B7E1A-8765-4305-A481-7A7C596BC8F0}"/>
    <pc:docChg chg="modSld">
      <pc:chgData name="Гость" userId="13becc5fc9935423" providerId="Windows Live" clId="Web-{A55B7E1A-8765-4305-A481-7A7C596BC8F0}" dt="2023-10-30T09:26:10.345" v="105" actId="20577"/>
      <pc:docMkLst>
        <pc:docMk/>
      </pc:docMkLst>
      <pc:sldChg chg="modSp">
        <pc:chgData name="Гость" userId="13becc5fc9935423" providerId="Windows Live" clId="Web-{A55B7E1A-8765-4305-A481-7A7C596BC8F0}" dt="2023-10-30T08:23:17.870" v="72" actId="20577"/>
        <pc:sldMkLst>
          <pc:docMk/>
          <pc:sldMk cId="4202383463" sldId="256"/>
        </pc:sldMkLst>
        <pc:spChg chg="mod">
          <ac:chgData name="Гость" userId="13becc5fc9935423" providerId="Windows Live" clId="Web-{A55B7E1A-8765-4305-A481-7A7C596BC8F0}" dt="2023-10-30T08:22:43.556" v="67" actId="20577"/>
          <ac:spMkLst>
            <pc:docMk/>
            <pc:sldMk cId="4202383463" sldId="256"/>
            <ac:spMk id="4" creationId="{9E174CD6-60B0-E468-B754-BC3E729DFA4F}"/>
          </ac:spMkLst>
        </pc:spChg>
        <pc:spChg chg="mod">
          <ac:chgData name="Гость" userId="13becc5fc9935423" providerId="Windows Live" clId="Web-{A55B7E1A-8765-4305-A481-7A7C596BC8F0}" dt="2023-10-30T08:22:59.416" v="69" actId="20577"/>
          <ac:spMkLst>
            <pc:docMk/>
            <pc:sldMk cId="4202383463" sldId="256"/>
            <ac:spMk id="7" creationId="{BF54814F-FC83-2CF3-D26B-70C9946F0C9E}"/>
          </ac:spMkLst>
        </pc:spChg>
        <pc:spChg chg="mod">
          <ac:chgData name="Гость" userId="13becc5fc9935423" providerId="Windows Live" clId="Web-{A55B7E1A-8765-4305-A481-7A7C596BC8F0}" dt="2023-10-30T08:23:10.385" v="70" actId="20577"/>
          <ac:spMkLst>
            <pc:docMk/>
            <pc:sldMk cId="4202383463" sldId="256"/>
            <ac:spMk id="8" creationId="{C600C064-5FAD-FFE1-A36F-ED51BB3AEDCC}"/>
          </ac:spMkLst>
        </pc:spChg>
        <pc:spChg chg="mod">
          <ac:chgData name="Гость" userId="13becc5fc9935423" providerId="Windows Live" clId="Web-{A55B7E1A-8765-4305-A481-7A7C596BC8F0}" dt="2023-10-30T08:23:17.870" v="72" actId="20577"/>
          <ac:spMkLst>
            <pc:docMk/>
            <pc:sldMk cId="4202383463" sldId="256"/>
            <ac:spMk id="9" creationId="{F35CA89F-F711-E432-8A1F-49A9076F81B3}"/>
          </ac:spMkLst>
        </pc:spChg>
        <pc:spChg chg="mod">
          <ac:chgData name="Гость" userId="13becc5fc9935423" providerId="Windows Live" clId="Web-{A55B7E1A-8765-4305-A481-7A7C596BC8F0}" dt="2023-10-30T08:22:50.401" v="68" actId="20577"/>
          <ac:spMkLst>
            <pc:docMk/>
            <pc:sldMk cId="4202383463" sldId="256"/>
            <ac:spMk id="11" creationId="{51CB813B-D56B-8733-71A3-74FDD7F73B29}"/>
          </ac:spMkLst>
        </pc:spChg>
      </pc:sldChg>
      <pc:sldChg chg="modSp">
        <pc:chgData name="Гость" userId="13becc5fc9935423" providerId="Windows Live" clId="Web-{A55B7E1A-8765-4305-A481-7A7C596BC8F0}" dt="2023-10-30T08:23:51.309" v="75" actId="20577"/>
        <pc:sldMkLst>
          <pc:docMk/>
          <pc:sldMk cId="3450413212" sldId="259"/>
        </pc:sldMkLst>
        <pc:spChg chg="mod">
          <ac:chgData name="Гость" userId="13becc5fc9935423" providerId="Windows Live" clId="Web-{A55B7E1A-8765-4305-A481-7A7C596BC8F0}" dt="2023-10-30T08:23:51.309" v="75" actId="20577"/>
          <ac:spMkLst>
            <pc:docMk/>
            <pc:sldMk cId="3450413212" sldId="259"/>
            <ac:spMk id="2" creationId="{D41BD7FB-DB35-0435-7EF7-4AAE0EC4499B}"/>
          </ac:spMkLst>
        </pc:spChg>
        <pc:picChg chg="mod">
          <ac:chgData name="Гость" userId="13becc5fc9935423" providerId="Windows Live" clId="Web-{A55B7E1A-8765-4305-A481-7A7C596BC8F0}" dt="2023-10-30T08:23:25.980" v="73" actId="1076"/>
          <ac:picMkLst>
            <pc:docMk/>
            <pc:sldMk cId="3450413212" sldId="259"/>
            <ac:picMk id="3" creationId="{AE17A3AE-4638-1BEF-7AA4-6D6963D33E7F}"/>
          </ac:picMkLst>
        </pc:picChg>
      </pc:sldChg>
      <pc:sldChg chg="modSp">
        <pc:chgData name="Гость" userId="13becc5fc9935423" providerId="Windows Live" clId="Web-{A55B7E1A-8765-4305-A481-7A7C596BC8F0}" dt="2023-10-30T08:24:28.185" v="80" actId="14100"/>
        <pc:sldMkLst>
          <pc:docMk/>
          <pc:sldMk cId="139557896" sldId="261"/>
        </pc:sldMkLst>
        <pc:spChg chg="mod">
          <ac:chgData name="Гость" userId="13becc5fc9935423" providerId="Windows Live" clId="Web-{A55B7E1A-8765-4305-A481-7A7C596BC8F0}" dt="2023-10-30T08:24:28.185" v="80" actId="14100"/>
          <ac:spMkLst>
            <pc:docMk/>
            <pc:sldMk cId="139557896" sldId="261"/>
            <ac:spMk id="4" creationId="{4CE919C6-27FD-1FE1-5CB5-C66F947F6AEB}"/>
          </ac:spMkLst>
        </pc:spChg>
      </pc:sldChg>
      <pc:sldChg chg="modSp">
        <pc:chgData name="Гость" userId="13becc5fc9935423" providerId="Windows Live" clId="Web-{A55B7E1A-8765-4305-A481-7A7C596BC8F0}" dt="2023-10-30T08:18:30.125" v="36" actId="20577"/>
        <pc:sldMkLst>
          <pc:docMk/>
          <pc:sldMk cId="617456004" sldId="266"/>
        </pc:sldMkLst>
        <pc:spChg chg="mod">
          <ac:chgData name="Гость" userId="13becc5fc9935423" providerId="Windows Live" clId="Web-{A55B7E1A-8765-4305-A481-7A7C596BC8F0}" dt="2023-10-30T08:18:30.125" v="36" actId="20577"/>
          <ac:spMkLst>
            <pc:docMk/>
            <pc:sldMk cId="617456004" sldId="266"/>
            <ac:spMk id="2" creationId="{A28EBD32-3BEF-7247-5B0F-C055845034EC}"/>
          </ac:spMkLst>
        </pc:spChg>
      </pc:sldChg>
      <pc:sldChg chg="modSp">
        <pc:chgData name="Гость" userId="13becc5fc9935423" providerId="Windows Live" clId="Web-{A55B7E1A-8765-4305-A481-7A7C596BC8F0}" dt="2023-10-30T08:21:04.506" v="56" actId="20577"/>
        <pc:sldMkLst>
          <pc:docMk/>
          <pc:sldMk cId="4273030253" sldId="274"/>
        </pc:sldMkLst>
        <pc:spChg chg="mod">
          <ac:chgData name="Гость" userId="13becc5fc9935423" providerId="Windows Live" clId="Web-{A55B7E1A-8765-4305-A481-7A7C596BC8F0}" dt="2023-10-30T08:21:04.506" v="56" actId="20577"/>
          <ac:spMkLst>
            <pc:docMk/>
            <pc:sldMk cId="4273030253" sldId="274"/>
            <ac:spMk id="2" creationId="{4C662E74-5E94-1DAB-5173-001225623608}"/>
          </ac:spMkLst>
        </pc:spChg>
      </pc:sldChg>
      <pc:sldChg chg="modSp">
        <pc:chgData name="Гость" userId="13becc5fc9935423" providerId="Windows Live" clId="Web-{A55B7E1A-8765-4305-A481-7A7C596BC8F0}" dt="2023-10-30T08:18:44.548" v="37" actId="20577"/>
        <pc:sldMkLst>
          <pc:docMk/>
          <pc:sldMk cId="1162428082" sldId="276"/>
        </pc:sldMkLst>
        <pc:spChg chg="mod">
          <ac:chgData name="Гость" userId="13becc5fc9935423" providerId="Windows Live" clId="Web-{A55B7E1A-8765-4305-A481-7A7C596BC8F0}" dt="2023-10-30T08:18:44.548" v="37" actId="20577"/>
          <ac:spMkLst>
            <pc:docMk/>
            <pc:sldMk cId="1162428082" sldId="276"/>
            <ac:spMk id="3" creationId="{5D5AF60C-5DB8-62E4-F3A5-8BC50D0A2CD9}"/>
          </ac:spMkLst>
        </pc:spChg>
      </pc:sldChg>
      <pc:sldChg chg="modSp">
        <pc:chgData name="Гость" userId="13becc5fc9935423" providerId="Windows Live" clId="Web-{A55B7E1A-8765-4305-A481-7A7C596BC8F0}" dt="2023-10-30T08:27:27.598" v="99" actId="20577"/>
        <pc:sldMkLst>
          <pc:docMk/>
          <pc:sldMk cId="2739789171" sldId="278"/>
        </pc:sldMkLst>
        <pc:spChg chg="mod">
          <ac:chgData name="Гость" userId="13becc5fc9935423" providerId="Windows Live" clId="Web-{A55B7E1A-8765-4305-A481-7A7C596BC8F0}" dt="2023-10-30T08:27:27.598" v="99" actId="20577"/>
          <ac:spMkLst>
            <pc:docMk/>
            <pc:sldMk cId="2739789171" sldId="278"/>
            <ac:spMk id="2" creationId="{62DF81A8-70ED-9CF5-E06E-6EB3D3BE7A31}"/>
          </ac:spMkLst>
        </pc:spChg>
      </pc:sldChg>
      <pc:sldChg chg="modSp">
        <pc:chgData name="Гость" userId="13becc5fc9935423" providerId="Windows Live" clId="Web-{A55B7E1A-8765-4305-A481-7A7C596BC8F0}" dt="2023-10-30T08:22:26.103" v="66" actId="20577"/>
        <pc:sldMkLst>
          <pc:docMk/>
          <pc:sldMk cId="4142832274" sldId="279"/>
        </pc:sldMkLst>
        <pc:spChg chg="mod">
          <ac:chgData name="Гость" userId="13becc5fc9935423" providerId="Windows Live" clId="Web-{A55B7E1A-8765-4305-A481-7A7C596BC8F0}" dt="2023-10-30T08:22:26.103" v="66" actId="20577"/>
          <ac:spMkLst>
            <pc:docMk/>
            <pc:sldMk cId="4142832274" sldId="279"/>
            <ac:spMk id="2" creationId="{B127C030-0DAC-1EB9-5D25-256EE1DAEFCC}"/>
          </ac:spMkLst>
        </pc:spChg>
      </pc:sldChg>
      <pc:sldChg chg="modSp">
        <pc:chgData name="Гость" userId="13becc5fc9935423" providerId="Windows Live" clId="Web-{A55B7E1A-8765-4305-A481-7A7C596BC8F0}" dt="2023-10-30T08:19:39.222" v="44" actId="20577"/>
        <pc:sldMkLst>
          <pc:docMk/>
          <pc:sldMk cId="1909773485" sldId="280"/>
        </pc:sldMkLst>
        <pc:spChg chg="mod">
          <ac:chgData name="Гость" userId="13becc5fc9935423" providerId="Windows Live" clId="Web-{A55B7E1A-8765-4305-A481-7A7C596BC8F0}" dt="2023-10-30T08:19:39.222" v="44" actId="20577"/>
          <ac:spMkLst>
            <pc:docMk/>
            <pc:sldMk cId="1909773485" sldId="280"/>
            <ac:spMk id="2" creationId="{9D789642-F041-5D27-C05A-A8E13D7AF9AB}"/>
          </ac:spMkLst>
        </pc:spChg>
      </pc:sldChg>
      <pc:sldChg chg="modSp">
        <pc:chgData name="Гость" userId="13becc5fc9935423" providerId="Windows Live" clId="Web-{A55B7E1A-8765-4305-A481-7A7C596BC8F0}" dt="2023-10-30T08:19:56.661" v="46" actId="20577"/>
        <pc:sldMkLst>
          <pc:docMk/>
          <pc:sldMk cId="3986072933" sldId="281"/>
        </pc:sldMkLst>
        <pc:spChg chg="mod">
          <ac:chgData name="Гость" userId="13becc5fc9935423" providerId="Windows Live" clId="Web-{A55B7E1A-8765-4305-A481-7A7C596BC8F0}" dt="2023-10-30T08:19:56.661" v="46" actId="20577"/>
          <ac:spMkLst>
            <pc:docMk/>
            <pc:sldMk cId="3986072933" sldId="281"/>
            <ac:spMk id="2" creationId="{D993F358-C84E-CFB2-A24A-CF84BB346894}"/>
          </ac:spMkLst>
        </pc:spChg>
      </pc:sldChg>
      <pc:sldChg chg="modSp">
        <pc:chgData name="Гость" userId="13becc5fc9935423" providerId="Windows Live" clId="Web-{A55B7E1A-8765-4305-A481-7A7C596BC8F0}" dt="2023-10-30T08:17:10.982" v="29" actId="20577"/>
        <pc:sldMkLst>
          <pc:docMk/>
          <pc:sldMk cId="1960250690" sldId="285"/>
        </pc:sldMkLst>
        <pc:spChg chg="mod">
          <ac:chgData name="Гость" userId="13becc5fc9935423" providerId="Windows Live" clId="Web-{A55B7E1A-8765-4305-A481-7A7C596BC8F0}" dt="2023-10-30T08:16:46.325" v="27" actId="20577"/>
          <ac:spMkLst>
            <pc:docMk/>
            <pc:sldMk cId="1960250690" sldId="285"/>
            <ac:spMk id="2" creationId="{0D6FD606-FA04-5EE4-C533-F81528CAB3C8}"/>
          </ac:spMkLst>
        </pc:spChg>
        <pc:spChg chg="mod">
          <ac:chgData name="Гость" userId="13becc5fc9935423" providerId="Windows Live" clId="Web-{A55B7E1A-8765-4305-A481-7A7C596BC8F0}" dt="2023-10-30T08:17:10.982" v="29" actId="20577"/>
          <ac:spMkLst>
            <pc:docMk/>
            <pc:sldMk cId="1960250690" sldId="285"/>
            <ac:spMk id="6" creationId="{C9B69840-B07D-B967-0E74-CCABD0487814}"/>
          </ac:spMkLst>
        </pc:spChg>
        <pc:spChg chg="mod">
          <ac:chgData name="Гость" userId="13becc5fc9935423" providerId="Windows Live" clId="Web-{A55B7E1A-8765-4305-A481-7A7C596BC8F0}" dt="2023-10-30T08:16:41.606" v="26" actId="20577"/>
          <ac:spMkLst>
            <pc:docMk/>
            <pc:sldMk cId="1960250690" sldId="285"/>
            <ac:spMk id="7" creationId="{7A42135E-449A-C3EE-492B-33A5C5609D22}"/>
          </ac:spMkLst>
        </pc:spChg>
      </pc:sldChg>
      <pc:sldChg chg="modSp">
        <pc:chgData name="Гость" userId="13becc5fc9935423" providerId="Windows Live" clId="Web-{A55B7E1A-8765-4305-A481-7A7C596BC8F0}" dt="2023-10-30T08:15:30.260" v="18" actId="1076"/>
        <pc:sldMkLst>
          <pc:docMk/>
          <pc:sldMk cId="1588684277" sldId="286"/>
        </pc:sldMkLst>
        <pc:spChg chg="mod">
          <ac:chgData name="Гость" userId="13becc5fc9935423" providerId="Windows Live" clId="Web-{A55B7E1A-8765-4305-A481-7A7C596BC8F0}" dt="2023-10-30T08:15:27.697" v="17" actId="1076"/>
          <ac:spMkLst>
            <pc:docMk/>
            <pc:sldMk cId="1588684277" sldId="286"/>
            <ac:spMk id="2" creationId="{B26C290B-D2D8-809E-5B41-DCBA9DE3D695}"/>
          </ac:spMkLst>
        </pc:spChg>
        <pc:spChg chg="mod">
          <ac:chgData name="Гость" userId="13becc5fc9935423" providerId="Windows Live" clId="Web-{A55B7E1A-8765-4305-A481-7A7C596BC8F0}" dt="2023-10-30T08:15:30.260" v="18" actId="1076"/>
          <ac:spMkLst>
            <pc:docMk/>
            <pc:sldMk cId="1588684277" sldId="286"/>
            <ac:spMk id="4" creationId="{66895A58-5F76-46F2-FD62-4490E59DEA61}"/>
          </ac:spMkLst>
        </pc:spChg>
        <pc:spChg chg="mod">
          <ac:chgData name="Гость" userId="13becc5fc9935423" providerId="Windows Live" clId="Web-{A55B7E1A-8765-4305-A481-7A7C596BC8F0}" dt="2023-10-30T08:15:24.009" v="16" actId="1076"/>
          <ac:spMkLst>
            <pc:docMk/>
            <pc:sldMk cId="1588684277" sldId="286"/>
            <ac:spMk id="5" creationId="{6235E5A6-7D04-ABC6-A05F-254CC6610012}"/>
          </ac:spMkLst>
        </pc:spChg>
      </pc:sldChg>
      <pc:sldChg chg="modSp">
        <pc:chgData name="Гость" userId="13becc5fc9935423" providerId="Windows Live" clId="Web-{A55B7E1A-8765-4305-A481-7A7C596BC8F0}" dt="2023-10-30T08:16:30.168" v="25" actId="20577"/>
        <pc:sldMkLst>
          <pc:docMk/>
          <pc:sldMk cId="4197811216" sldId="287"/>
        </pc:sldMkLst>
        <pc:spChg chg="mod">
          <ac:chgData name="Гость" userId="13becc5fc9935423" providerId="Windows Live" clId="Web-{A55B7E1A-8765-4305-A481-7A7C596BC8F0}" dt="2023-10-30T08:16:30.168" v="25" actId="20577"/>
          <ac:spMkLst>
            <pc:docMk/>
            <pc:sldMk cId="4197811216" sldId="287"/>
            <ac:spMk id="4" creationId="{0118859D-5B6C-86E5-3BC3-F340E07EEA69}"/>
          </ac:spMkLst>
        </pc:spChg>
        <pc:spChg chg="mod">
          <ac:chgData name="Гость" userId="13becc5fc9935423" providerId="Windows Live" clId="Web-{A55B7E1A-8765-4305-A481-7A7C596BC8F0}" dt="2023-10-30T08:16:04.183" v="21" actId="20577"/>
          <ac:spMkLst>
            <pc:docMk/>
            <pc:sldMk cId="4197811216" sldId="287"/>
            <ac:spMk id="5" creationId="{B3F04E9A-F352-59D5-7EF7-FF4792CFAFF9}"/>
          </ac:spMkLst>
        </pc:spChg>
        <pc:spChg chg="mod">
          <ac:chgData name="Гость" userId="13becc5fc9935423" providerId="Windows Live" clId="Web-{A55B7E1A-8765-4305-A481-7A7C596BC8F0}" dt="2023-10-30T08:16:15.074" v="24" actId="20577"/>
          <ac:spMkLst>
            <pc:docMk/>
            <pc:sldMk cId="4197811216" sldId="287"/>
            <ac:spMk id="6" creationId="{50270279-84B9-9231-1932-435DF1708F4B}"/>
          </ac:spMkLst>
        </pc:spChg>
      </pc:sldChg>
      <pc:sldChg chg="modSp">
        <pc:chgData name="Гость" userId="13becc5fc9935423" providerId="Windows Live" clId="Web-{A55B7E1A-8765-4305-A481-7A7C596BC8F0}" dt="2023-10-30T08:17:51.858" v="34" actId="1076"/>
        <pc:sldMkLst>
          <pc:docMk/>
          <pc:sldMk cId="329494544" sldId="288"/>
        </pc:sldMkLst>
        <pc:spChg chg="mod">
          <ac:chgData name="Гость" userId="13becc5fc9935423" providerId="Windows Live" clId="Web-{A55B7E1A-8765-4305-A481-7A7C596BC8F0}" dt="2023-10-30T08:17:37.577" v="32" actId="20577"/>
          <ac:spMkLst>
            <pc:docMk/>
            <pc:sldMk cId="329494544" sldId="288"/>
            <ac:spMk id="2" creationId="{27E7A64F-9682-59AD-C0B4-0F76BF3AF970}"/>
          </ac:spMkLst>
        </pc:spChg>
        <pc:spChg chg="mod">
          <ac:chgData name="Гость" userId="13becc5fc9935423" providerId="Windows Live" clId="Web-{A55B7E1A-8765-4305-A481-7A7C596BC8F0}" dt="2023-10-30T08:17:46.593" v="33" actId="1076"/>
          <ac:spMkLst>
            <pc:docMk/>
            <pc:sldMk cId="329494544" sldId="288"/>
            <ac:spMk id="4" creationId="{3006EA43-91D0-F66A-373C-58492122378F}"/>
          </ac:spMkLst>
        </pc:spChg>
        <pc:spChg chg="mod">
          <ac:chgData name="Гость" userId="13becc5fc9935423" providerId="Windows Live" clId="Web-{A55B7E1A-8765-4305-A481-7A7C596BC8F0}" dt="2023-10-30T08:17:51.858" v="34" actId="1076"/>
          <ac:spMkLst>
            <pc:docMk/>
            <pc:sldMk cId="329494544" sldId="288"/>
            <ac:spMk id="9" creationId="{D119D4FA-1377-DCB0-E68F-82796AC4A73D}"/>
          </ac:spMkLst>
        </pc:spChg>
      </pc:sldChg>
      <pc:sldChg chg="modSp">
        <pc:chgData name="Гость" userId="13becc5fc9935423" providerId="Windows Live" clId="Web-{A55B7E1A-8765-4305-A481-7A7C596BC8F0}" dt="2023-10-30T08:26:54.987" v="98" actId="20577"/>
        <pc:sldMkLst>
          <pc:docMk/>
          <pc:sldMk cId="2588183701" sldId="290"/>
        </pc:sldMkLst>
        <pc:spChg chg="mod">
          <ac:chgData name="Гость" userId="13becc5fc9935423" providerId="Windows Live" clId="Web-{A55B7E1A-8765-4305-A481-7A7C596BC8F0}" dt="2023-10-30T08:26:54.987" v="98" actId="20577"/>
          <ac:spMkLst>
            <pc:docMk/>
            <pc:sldMk cId="2588183701" sldId="290"/>
            <ac:spMk id="3" creationId="{17E64BB8-7174-AB59-818E-894CF899AB4F}"/>
          </ac:spMkLst>
        </pc:spChg>
      </pc:sldChg>
      <pc:sldChg chg="modSp">
        <pc:chgData name="Гость" userId="13becc5fc9935423" providerId="Windows Live" clId="Web-{A55B7E1A-8765-4305-A481-7A7C596BC8F0}" dt="2023-10-30T09:26:10.345" v="105" actId="20577"/>
        <pc:sldMkLst>
          <pc:docMk/>
          <pc:sldMk cId="3087717233" sldId="292"/>
        </pc:sldMkLst>
        <pc:spChg chg="mod">
          <ac:chgData name="Гость" userId="13becc5fc9935423" providerId="Windows Live" clId="Web-{A55B7E1A-8765-4305-A481-7A7C596BC8F0}" dt="2023-10-30T09:26:10.345" v="105" actId="20577"/>
          <ac:spMkLst>
            <pc:docMk/>
            <pc:sldMk cId="3087717233" sldId="292"/>
            <ac:spMk id="4" creationId="{074FD3DB-8FD2-8837-3F5F-4BDBB1A4647F}"/>
          </ac:spMkLst>
        </pc:spChg>
      </pc:sldChg>
      <pc:sldChg chg="modSp">
        <pc:chgData name="Гость" userId="13becc5fc9935423" providerId="Windows Live" clId="Web-{A55B7E1A-8765-4305-A481-7A7C596BC8F0}" dt="2023-10-30T08:12:54.551" v="4" actId="1076"/>
        <pc:sldMkLst>
          <pc:docMk/>
          <pc:sldMk cId="2328066208" sldId="293"/>
        </pc:sldMkLst>
        <pc:spChg chg="mod">
          <ac:chgData name="Гость" userId="13becc5fc9935423" providerId="Windows Live" clId="Web-{A55B7E1A-8765-4305-A481-7A7C596BC8F0}" dt="2023-10-30T08:12:54.551" v="4" actId="1076"/>
          <ac:spMkLst>
            <pc:docMk/>
            <pc:sldMk cId="2328066208" sldId="293"/>
            <ac:spMk id="2" creationId="{7B47D13A-74BC-644A-6F87-D501048D2745}"/>
          </ac:spMkLst>
        </pc:spChg>
      </pc:sldChg>
      <pc:sldChg chg="modSp">
        <pc:chgData name="Гость" userId="13becc5fc9935423" providerId="Windows Live" clId="Web-{A55B7E1A-8765-4305-A481-7A7C596BC8F0}" dt="2023-10-30T08:14:41.852" v="10" actId="1076"/>
        <pc:sldMkLst>
          <pc:docMk/>
          <pc:sldMk cId="160583843" sldId="294"/>
        </pc:sldMkLst>
        <pc:spChg chg="mod">
          <ac:chgData name="Гость" userId="13becc5fc9935423" providerId="Windows Live" clId="Web-{A55B7E1A-8765-4305-A481-7A7C596BC8F0}" dt="2023-10-30T08:14:16.148" v="7" actId="1076"/>
          <ac:spMkLst>
            <pc:docMk/>
            <pc:sldMk cId="160583843" sldId="294"/>
            <ac:spMk id="2" creationId="{AAC5EB65-B86C-81E7-3C6A-AA5BE93B4DEB}"/>
          </ac:spMkLst>
        </pc:spChg>
        <pc:spChg chg="mod">
          <ac:chgData name="Гость" userId="13becc5fc9935423" providerId="Windows Live" clId="Web-{A55B7E1A-8765-4305-A481-7A7C596BC8F0}" dt="2023-10-30T08:14:41.852" v="10" actId="1076"/>
          <ac:spMkLst>
            <pc:docMk/>
            <pc:sldMk cId="160583843" sldId="294"/>
            <ac:spMk id="6" creationId="{8688DF51-84EB-F813-5093-CF1C2C8FF395}"/>
          </ac:spMkLst>
        </pc:spChg>
        <pc:picChg chg="mod">
          <ac:chgData name="Гость" userId="13becc5fc9935423" providerId="Windows Live" clId="Web-{A55B7E1A-8765-4305-A481-7A7C596BC8F0}" dt="2023-10-30T08:13:09.005" v="5" actId="1076"/>
          <ac:picMkLst>
            <pc:docMk/>
            <pc:sldMk cId="160583843" sldId="294"/>
            <ac:picMk id="3" creationId="{AF23229A-3A50-88F2-2024-E80C7867CB38}"/>
          </ac:picMkLst>
        </pc:picChg>
      </pc:sldChg>
      <pc:sldChg chg="modSp">
        <pc:chgData name="Гость" userId="13becc5fc9935423" providerId="Windows Live" clId="Web-{A55B7E1A-8765-4305-A481-7A7C596BC8F0}" dt="2023-10-30T08:25:26.625" v="87" actId="1076"/>
        <pc:sldMkLst>
          <pc:docMk/>
          <pc:sldMk cId="2485270138" sldId="295"/>
        </pc:sldMkLst>
        <pc:spChg chg="mod">
          <ac:chgData name="Гость" userId="13becc5fc9935423" providerId="Windows Live" clId="Web-{A55B7E1A-8765-4305-A481-7A7C596BC8F0}" dt="2023-10-30T08:25:26.625" v="87" actId="1076"/>
          <ac:spMkLst>
            <pc:docMk/>
            <pc:sldMk cId="2485270138" sldId="295"/>
            <ac:spMk id="2" creationId="{A1F77DD6-0247-25DB-77AA-F47E257D7736}"/>
          </ac:spMkLst>
        </pc:spChg>
        <pc:spChg chg="mod">
          <ac:chgData name="Гость" userId="13becc5fc9935423" providerId="Windows Live" clId="Web-{A55B7E1A-8765-4305-A481-7A7C596BC8F0}" dt="2023-10-30T08:25:19.140" v="86" actId="1076"/>
          <ac:spMkLst>
            <pc:docMk/>
            <pc:sldMk cId="2485270138" sldId="295"/>
            <ac:spMk id="3" creationId="{28CC7180-AC4B-F37A-CF95-D5414AC087C7}"/>
          </ac:spMkLst>
        </pc:spChg>
        <pc:spChg chg="mod">
          <ac:chgData name="Гость" userId="13becc5fc9935423" providerId="Windows Live" clId="Web-{A55B7E1A-8765-4305-A481-7A7C596BC8F0}" dt="2023-10-30T08:24:59.030" v="84" actId="20577"/>
          <ac:spMkLst>
            <pc:docMk/>
            <pc:sldMk cId="2485270138" sldId="295"/>
            <ac:spMk id="4" creationId="{EBFF6ACF-1993-431B-29C7-2D135429123C}"/>
          </ac:spMkLst>
        </pc:spChg>
        <pc:spChg chg="mod">
          <ac:chgData name="Гость" userId="13becc5fc9935423" providerId="Windows Live" clId="Web-{A55B7E1A-8765-4305-A481-7A7C596BC8F0}" dt="2023-10-30T08:25:09.218" v="85" actId="20577"/>
          <ac:spMkLst>
            <pc:docMk/>
            <pc:sldMk cId="2485270138" sldId="295"/>
            <ac:spMk id="5" creationId="{F09DFAF6-CE27-C39F-F734-12B54F5A6D67}"/>
          </ac:spMkLst>
        </pc:spChg>
      </pc:sldChg>
      <pc:sldChg chg="modSp">
        <pc:chgData name="Гость" userId="13becc5fc9935423" providerId="Windows Live" clId="Web-{A55B7E1A-8765-4305-A481-7A7C596BC8F0}" dt="2023-10-30T08:19:20.018" v="42" actId="1076"/>
        <pc:sldMkLst>
          <pc:docMk/>
          <pc:sldMk cId="3078578104" sldId="300"/>
        </pc:sldMkLst>
        <pc:spChg chg="mod">
          <ac:chgData name="Гость" userId="13becc5fc9935423" providerId="Windows Live" clId="Web-{A55B7E1A-8765-4305-A481-7A7C596BC8F0}" dt="2023-10-30T08:19:20.018" v="42" actId="1076"/>
          <ac:spMkLst>
            <pc:docMk/>
            <pc:sldMk cId="3078578104" sldId="300"/>
            <ac:spMk id="6" creationId="{64EEEEC5-6C5E-A73E-F64C-0F842F69C121}"/>
          </ac:spMkLst>
        </pc:spChg>
      </pc:sldChg>
      <pc:sldChg chg="modSp">
        <pc:chgData name="Гость" userId="13becc5fc9935423" providerId="Windows Live" clId="Web-{A55B7E1A-8765-4305-A481-7A7C596BC8F0}" dt="2023-10-30T08:15:52.151" v="20" actId="20577"/>
        <pc:sldMkLst>
          <pc:docMk/>
          <pc:sldMk cId="3438371790" sldId="301"/>
        </pc:sldMkLst>
        <pc:spChg chg="mod">
          <ac:chgData name="Гость" userId="13becc5fc9935423" providerId="Windows Live" clId="Web-{A55B7E1A-8765-4305-A481-7A7C596BC8F0}" dt="2023-10-30T08:15:44.073" v="19" actId="20577"/>
          <ac:spMkLst>
            <pc:docMk/>
            <pc:sldMk cId="3438371790" sldId="301"/>
            <ac:spMk id="3" creationId="{3FDFB4CE-D538-3399-024A-50DAFEC4B751}"/>
          </ac:spMkLst>
        </pc:spChg>
        <pc:spChg chg="mod">
          <ac:chgData name="Гость" userId="13becc5fc9935423" providerId="Windows Live" clId="Web-{A55B7E1A-8765-4305-A481-7A7C596BC8F0}" dt="2023-10-30T08:15:52.151" v="20" actId="20577"/>
          <ac:spMkLst>
            <pc:docMk/>
            <pc:sldMk cId="3438371790" sldId="301"/>
            <ac:spMk id="5" creationId="{30F8003F-E9CD-A2A1-A762-99E2A1476998}"/>
          </ac:spMkLst>
        </pc:spChg>
      </pc:sldChg>
      <pc:sldChg chg="modSp">
        <pc:chgData name="Гость" userId="13becc5fc9935423" providerId="Windows Live" clId="Web-{A55B7E1A-8765-4305-A481-7A7C596BC8F0}" dt="2023-10-30T08:26:33.143" v="94" actId="1076"/>
        <pc:sldMkLst>
          <pc:docMk/>
          <pc:sldMk cId="940148418" sldId="302"/>
        </pc:sldMkLst>
        <pc:spChg chg="mod">
          <ac:chgData name="Гость" userId="13becc5fc9935423" providerId="Windows Live" clId="Web-{A55B7E1A-8765-4305-A481-7A7C596BC8F0}" dt="2023-10-30T08:26:33.143" v="94" actId="1076"/>
          <ac:spMkLst>
            <pc:docMk/>
            <pc:sldMk cId="940148418" sldId="302"/>
            <ac:spMk id="2" creationId="{D15ED77C-6EE8-B80B-9017-EC2C47BFC68C}"/>
          </ac:spMkLst>
        </pc:spChg>
      </pc:sldChg>
    </pc:docChg>
  </pc:docChgLst>
  <pc:docChgLst>
    <pc:chgData name="Гость" userId="13becc5fc9935423" providerId="Windows Live" clId="Web-{D37A5FFE-490A-4DC9-A51C-A8CFD8484E0A}"/>
    <pc:docChg chg="addSld delSld modSld">
      <pc:chgData name="Гость" userId="13becc5fc9935423" providerId="Windows Live" clId="Web-{D37A5FFE-490A-4DC9-A51C-A8CFD8484E0A}" dt="2023-10-18T14:49:47.480" v="77" actId="1076"/>
      <pc:docMkLst>
        <pc:docMk/>
      </pc:docMkLst>
      <pc:sldChg chg="del">
        <pc:chgData name="Гость" userId="13becc5fc9935423" providerId="Windows Live" clId="Web-{D37A5FFE-490A-4DC9-A51C-A8CFD8484E0A}" dt="2023-10-18T14:12:57.176" v="0"/>
        <pc:sldMkLst>
          <pc:docMk/>
          <pc:sldMk cId="3141957711" sldId="268"/>
        </pc:sldMkLst>
      </pc:sldChg>
      <pc:sldChg chg="addSp delSp modSp new mod setBg">
        <pc:chgData name="Гость" userId="13becc5fc9935423" providerId="Windows Live" clId="Web-{D37A5FFE-490A-4DC9-A51C-A8CFD8484E0A}" dt="2023-10-18T14:45:31.738" v="42"/>
        <pc:sldMkLst>
          <pc:docMk/>
          <pc:sldMk cId="203937023" sldId="298"/>
        </pc:sldMkLst>
        <pc:spChg chg="add mod ord">
          <ac:chgData name="Гость" userId="13becc5fc9935423" providerId="Windows Live" clId="Web-{D37A5FFE-490A-4DC9-A51C-A8CFD8484E0A}" dt="2023-10-18T14:45:31.738" v="42"/>
          <ac:spMkLst>
            <pc:docMk/>
            <pc:sldMk cId="203937023" sldId="298"/>
            <ac:spMk id="2" creationId="{4D3679D5-38CA-7FC0-A684-1E347549B44F}"/>
          </ac:spMkLst>
        </pc:spChg>
        <pc:spChg chg="add del">
          <ac:chgData name="Гость" userId="13becc5fc9935423" providerId="Windows Live" clId="Web-{D37A5FFE-490A-4DC9-A51C-A8CFD8484E0A}" dt="2023-10-18T14:44:43.314" v="39"/>
          <ac:spMkLst>
            <pc:docMk/>
            <pc:sldMk cId="203937023" sldId="298"/>
            <ac:spMk id="8" creationId="{C0763A76-9F1C-4FC5-82B7-DD475DA461B2}"/>
          </ac:spMkLst>
        </pc:spChg>
        <pc:spChg chg="add del">
          <ac:chgData name="Гость" userId="13becc5fc9935423" providerId="Windows Live" clId="Web-{D37A5FFE-490A-4DC9-A51C-A8CFD8484E0A}" dt="2023-10-18T14:44:43.314" v="39"/>
          <ac:spMkLst>
            <pc:docMk/>
            <pc:sldMk cId="203937023" sldId="298"/>
            <ac:spMk id="10" creationId="{E81BF4F6-F2CF-4984-9D14-D6966D92F99F}"/>
          </ac:spMkLst>
        </pc:spChg>
        <pc:spChg chg="add del">
          <ac:chgData name="Гость" userId="13becc5fc9935423" providerId="Windows Live" clId="Web-{D37A5FFE-490A-4DC9-A51C-A8CFD8484E0A}" dt="2023-10-18T14:45:31.738" v="42"/>
          <ac:spMkLst>
            <pc:docMk/>
            <pc:sldMk cId="203937023" sldId="298"/>
            <ac:spMk id="15" creationId="{2C61293E-6EBE-43EF-A52C-9BEBFD7679D4}"/>
          </ac:spMkLst>
        </pc:spChg>
        <pc:spChg chg="add del">
          <ac:chgData name="Гость" userId="13becc5fc9935423" providerId="Windows Live" clId="Web-{D37A5FFE-490A-4DC9-A51C-A8CFD8484E0A}" dt="2023-10-18T14:45:31.738" v="42"/>
          <ac:spMkLst>
            <pc:docMk/>
            <pc:sldMk cId="203937023" sldId="298"/>
            <ac:spMk id="17" creationId="{21540236-BFD5-4A9D-8840-4703E7F76825}"/>
          </ac:spMkLst>
        </pc:spChg>
        <pc:spChg chg="add">
          <ac:chgData name="Гость" userId="13becc5fc9935423" providerId="Windows Live" clId="Web-{D37A5FFE-490A-4DC9-A51C-A8CFD8484E0A}" dt="2023-10-18T14:45:31.738" v="42"/>
          <ac:spMkLst>
            <pc:docMk/>
            <pc:sldMk cId="203937023" sldId="298"/>
            <ac:spMk id="22" creationId="{B9D7E975-9161-4F2D-AC53-69E1912F6B5D}"/>
          </ac:spMkLst>
        </pc:spChg>
        <pc:spChg chg="add">
          <ac:chgData name="Гость" userId="13becc5fc9935423" providerId="Windows Live" clId="Web-{D37A5FFE-490A-4DC9-A51C-A8CFD8484E0A}" dt="2023-10-18T14:45:31.738" v="42"/>
          <ac:spMkLst>
            <pc:docMk/>
            <pc:sldMk cId="203937023" sldId="298"/>
            <ac:spMk id="24" creationId="{827DC2C4-B485-428A-BF4A-472D2967F47F}"/>
          </ac:spMkLst>
        </pc:spChg>
        <pc:spChg chg="add">
          <ac:chgData name="Гость" userId="13becc5fc9935423" providerId="Windows Live" clId="Web-{D37A5FFE-490A-4DC9-A51C-A8CFD8484E0A}" dt="2023-10-18T14:45:31.738" v="42"/>
          <ac:spMkLst>
            <pc:docMk/>
            <pc:sldMk cId="203937023" sldId="298"/>
            <ac:spMk id="26" creationId="{463E6235-1649-4B47-9862-4026FC473B6F}"/>
          </ac:spMkLst>
        </pc:spChg>
        <pc:picChg chg="add mod">
          <ac:chgData name="Гость" userId="13becc5fc9935423" providerId="Windows Live" clId="Web-{D37A5FFE-490A-4DC9-A51C-A8CFD8484E0A}" dt="2023-10-18T14:45:31.738" v="42"/>
          <ac:picMkLst>
            <pc:docMk/>
            <pc:sldMk cId="203937023" sldId="298"/>
            <ac:picMk id="3" creationId="{80EA84A5-337A-AC68-AD16-B63DBC63DD93}"/>
          </ac:picMkLst>
        </pc:picChg>
        <pc:picChg chg="add del">
          <ac:chgData name="Гость" userId="13becc5fc9935423" providerId="Windows Live" clId="Web-{D37A5FFE-490A-4DC9-A51C-A8CFD8484E0A}" dt="2023-10-18T14:42:35.060" v="37"/>
          <ac:picMkLst>
            <pc:docMk/>
            <pc:sldMk cId="203937023" sldId="298"/>
            <ac:picMk id="4" creationId="{3D03CDDF-3824-A4ED-5AEE-F32681B05D1A}"/>
          </ac:picMkLst>
        </pc:picChg>
      </pc:sldChg>
      <pc:sldChg chg="addSp delSp modSp new mod setBg">
        <pc:chgData name="Гость" userId="13becc5fc9935423" providerId="Windows Live" clId="Web-{D37A5FFE-490A-4DC9-A51C-A8CFD8484E0A}" dt="2023-10-18T14:49:47.480" v="77" actId="1076"/>
        <pc:sldMkLst>
          <pc:docMk/>
          <pc:sldMk cId="1466454784" sldId="299"/>
        </pc:sldMkLst>
        <pc:spChg chg="add mod">
          <ac:chgData name="Гость" userId="13becc5fc9935423" providerId="Windows Live" clId="Web-{D37A5FFE-490A-4DC9-A51C-A8CFD8484E0A}" dt="2023-10-18T14:49:47.480" v="77" actId="1076"/>
          <ac:spMkLst>
            <pc:docMk/>
            <pc:sldMk cId="1466454784" sldId="299"/>
            <ac:spMk id="4" creationId="{626D6014-2CB7-698E-D024-C34DD540B457}"/>
          </ac:spMkLst>
        </pc:spChg>
        <pc:spChg chg="add">
          <ac:chgData name="Гость" userId="13becc5fc9935423" providerId="Windows Live" clId="Web-{D37A5FFE-490A-4DC9-A51C-A8CFD8484E0A}" dt="2023-10-18T14:49:16.682" v="73"/>
          <ac:spMkLst>
            <pc:docMk/>
            <pc:sldMk cId="1466454784" sldId="299"/>
            <ac:spMk id="9" creationId="{F13C74B1-5B17-4795-BED0-7140497B445A}"/>
          </ac:spMkLst>
        </pc:spChg>
        <pc:spChg chg="add">
          <ac:chgData name="Гость" userId="13becc5fc9935423" providerId="Windows Live" clId="Web-{D37A5FFE-490A-4DC9-A51C-A8CFD8484E0A}" dt="2023-10-18T14:49:16.682" v="73"/>
          <ac:spMkLst>
            <pc:docMk/>
            <pc:sldMk cId="1466454784" sldId="299"/>
            <ac:spMk id="11" creationId="{D4974D33-8DC5-464E-8C6D-BE58F0669C17}"/>
          </ac:spMkLst>
        </pc:spChg>
        <pc:picChg chg="add del mod">
          <ac:chgData name="Гость" userId="13becc5fc9935423" providerId="Windows Live" clId="Web-{D37A5FFE-490A-4DC9-A51C-A8CFD8484E0A}" dt="2023-10-18T14:46:50.725" v="44"/>
          <ac:picMkLst>
            <pc:docMk/>
            <pc:sldMk cId="1466454784" sldId="299"/>
            <ac:picMk id="2" creationId="{256B38FB-4178-2F8D-4D37-39BB77C7CE6E}"/>
          </ac:picMkLst>
        </pc:picChg>
        <pc:picChg chg="add mod ord">
          <ac:chgData name="Гость" userId="13becc5fc9935423" providerId="Windows Live" clId="Web-{D37A5FFE-490A-4DC9-A51C-A8CFD8484E0A}" dt="2023-10-18T14:49:16.682" v="73"/>
          <ac:picMkLst>
            <pc:docMk/>
            <pc:sldMk cId="1466454784" sldId="299"/>
            <ac:picMk id="3" creationId="{0AA197D4-4775-8221-0E2D-764029CCD0C4}"/>
          </ac:picMkLst>
        </pc:picChg>
      </pc:sldChg>
    </pc:docChg>
  </pc:docChgLst>
  <pc:docChgLst>
    <pc:chgData name="Гость" userId="13becc5fc9935423" providerId="Windows Live" clId="Web-{FA96F6AA-25D7-4A73-BFBC-1AA5E5AE58D3}"/>
    <pc:docChg chg="delSld sldOrd">
      <pc:chgData name="Гость" userId="13becc5fc9935423" providerId="Windows Live" clId="Web-{FA96F6AA-25D7-4A73-BFBC-1AA5E5AE58D3}" dt="2023-11-10T08:28:15.014" v="1"/>
      <pc:docMkLst>
        <pc:docMk/>
      </pc:docMkLst>
      <pc:sldChg chg="del">
        <pc:chgData name="Гость" userId="13becc5fc9935423" providerId="Windows Live" clId="Web-{FA96F6AA-25D7-4A73-BFBC-1AA5E5AE58D3}" dt="2023-11-10T08:28:15.014" v="1"/>
        <pc:sldMkLst>
          <pc:docMk/>
          <pc:sldMk cId="1466454784" sldId="299"/>
        </pc:sldMkLst>
      </pc:sldChg>
      <pc:sldChg chg="ord">
        <pc:chgData name="Гость" userId="13becc5fc9935423" providerId="Windows Live" clId="Web-{FA96F6AA-25D7-4A73-BFBC-1AA5E5AE58D3}" dt="2023-11-10T08:28:03.326" v="0"/>
        <pc:sldMkLst>
          <pc:docMk/>
          <pc:sldMk cId="2560590159" sldId="303"/>
        </pc:sldMkLst>
      </pc:sldChg>
    </pc:docChg>
  </pc:docChgLst>
  <pc:docChgLst>
    <pc:chgData name="Гость" userId="13becc5fc9935423" providerId="Windows Live" clId="Web-{CEA9978A-D73A-407F-915E-5F9E4B534DFD}"/>
    <pc:docChg chg="modSld">
      <pc:chgData name="Гость" userId="13becc5fc9935423" providerId="Windows Live" clId="Web-{CEA9978A-D73A-407F-915E-5F9E4B534DFD}" dt="2023-10-26T11:55:10.663" v="7" actId="20577"/>
      <pc:docMkLst>
        <pc:docMk/>
      </pc:docMkLst>
      <pc:sldChg chg="modSp">
        <pc:chgData name="Гость" userId="13becc5fc9935423" providerId="Windows Live" clId="Web-{CEA9978A-D73A-407F-915E-5F9E4B534DFD}" dt="2023-10-26T11:55:10.663" v="7" actId="20577"/>
        <pc:sldMkLst>
          <pc:docMk/>
          <pc:sldMk cId="2739789171" sldId="278"/>
        </pc:sldMkLst>
        <pc:spChg chg="mod">
          <ac:chgData name="Гость" userId="13becc5fc9935423" providerId="Windows Live" clId="Web-{CEA9978A-D73A-407F-915E-5F9E4B534DFD}" dt="2023-10-26T11:55:10.663" v="7" actId="20577"/>
          <ac:spMkLst>
            <pc:docMk/>
            <pc:sldMk cId="2739789171" sldId="278"/>
            <ac:spMk id="2" creationId="{62DF81A8-70ED-9CF5-E06E-6EB3D3BE7A31}"/>
          </ac:spMkLst>
        </pc:spChg>
      </pc:sldChg>
    </pc:docChg>
  </pc:docChgLst>
  <pc:docChgLst>
    <pc:chgData name="Гость" userId="13becc5fc9935423" providerId="Windows Live" clId="Web-{6146DB94-029B-44D3-A022-EE1B4D4EAA35}"/>
    <pc:docChg chg="modSld">
      <pc:chgData name="Гость" userId="13becc5fc9935423" providerId="Windows Live" clId="Web-{6146DB94-029B-44D3-A022-EE1B4D4EAA35}" dt="2023-10-24T13:39:36.859" v="36" actId="14100"/>
      <pc:docMkLst>
        <pc:docMk/>
      </pc:docMkLst>
      <pc:sldChg chg="modSp">
        <pc:chgData name="Гость" userId="13becc5fc9935423" providerId="Windows Live" clId="Web-{6146DB94-029B-44D3-A022-EE1B4D4EAA35}" dt="2023-10-24T13:28:05.980" v="9"/>
        <pc:sldMkLst>
          <pc:docMk/>
          <pc:sldMk cId="139557896" sldId="261"/>
        </pc:sldMkLst>
        <pc:spChg chg="mod">
          <ac:chgData name="Гость" userId="13becc5fc9935423" providerId="Windows Live" clId="Web-{6146DB94-029B-44D3-A022-EE1B4D4EAA35}" dt="2023-10-24T13:28:05.980" v="9"/>
          <ac:spMkLst>
            <pc:docMk/>
            <pc:sldMk cId="139557896" sldId="261"/>
            <ac:spMk id="4" creationId="{4CE919C6-27FD-1FE1-5CB5-C66F947F6AEB}"/>
          </ac:spMkLst>
        </pc:spChg>
      </pc:sldChg>
      <pc:sldChg chg="modSp">
        <pc:chgData name="Гость" userId="13becc5fc9935423" providerId="Windows Live" clId="Web-{6146DB94-029B-44D3-A022-EE1B4D4EAA35}" dt="2023-10-24T13:30:46.828" v="32" actId="1076"/>
        <pc:sldMkLst>
          <pc:docMk/>
          <pc:sldMk cId="1960250690" sldId="285"/>
        </pc:sldMkLst>
        <pc:spChg chg="mod">
          <ac:chgData name="Гость" userId="13becc5fc9935423" providerId="Windows Live" clId="Web-{6146DB94-029B-44D3-A022-EE1B4D4EAA35}" dt="2023-10-24T13:30:46.828" v="32" actId="1076"/>
          <ac:spMkLst>
            <pc:docMk/>
            <pc:sldMk cId="1960250690" sldId="285"/>
            <ac:spMk id="6" creationId="{C9B69840-B07D-B967-0E74-CCABD0487814}"/>
          </ac:spMkLst>
        </pc:spChg>
      </pc:sldChg>
      <pc:sldChg chg="addSp modSp">
        <pc:chgData name="Гость" userId="13becc5fc9935423" providerId="Windows Live" clId="Web-{6146DB94-029B-44D3-A022-EE1B4D4EAA35}" dt="2023-10-24T13:39:36.859" v="36" actId="14100"/>
        <pc:sldMkLst>
          <pc:docMk/>
          <pc:sldMk cId="160583843" sldId="294"/>
        </pc:sldMkLst>
        <pc:spChg chg="mod">
          <ac:chgData name="Гость" userId="13becc5fc9935423" providerId="Windows Live" clId="Web-{6146DB94-029B-44D3-A022-EE1B4D4EAA35}" dt="2023-10-24T13:25:09.849" v="1" actId="20577"/>
          <ac:spMkLst>
            <pc:docMk/>
            <pc:sldMk cId="160583843" sldId="294"/>
            <ac:spMk id="4" creationId="{5EF8ADA7-CBE5-4D1E-C26E-8C595B8EF8B4}"/>
          </ac:spMkLst>
        </pc:spChg>
        <pc:spChg chg="add">
          <ac:chgData name="Гость" userId="13becc5fc9935423" providerId="Windows Live" clId="Web-{6146DB94-029B-44D3-A022-EE1B4D4EAA35}" dt="2023-10-24T13:25:51.382" v="2"/>
          <ac:spMkLst>
            <pc:docMk/>
            <pc:sldMk cId="160583843" sldId="294"/>
            <ac:spMk id="5" creationId="{282B8D9C-201C-489F-5644-7603B529AAAB}"/>
          </ac:spMkLst>
        </pc:spChg>
        <pc:spChg chg="mod">
          <ac:chgData name="Гость" userId="13becc5fc9935423" providerId="Windows Live" clId="Web-{6146DB94-029B-44D3-A022-EE1B4D4EAA35}" dt="2023-10-24T13:39:23.827" v="33" actId="1076"/>
          <ac:spMkLst>
            <pc:docMk/>
            <pc:sldMk cId="160583843" sldId="294"/>
            <ac:spMk id="6" creationId="{8688DF51-84EB-F813-5093-CF1C2C8FF395}"/>
          </ac:spMkLst>
        </pc:spChg>
        <pc:spChg chg="add mod">
          <ac:chgData name="Гость" userId="13becc5fc9935423" providerId="Windows Live" clId="Web-{6146DB94-029B-44D3-A022-EE1B4D4EAA35}" dt="2023-10-24T13:39:36.859" v="36" actId="14100"/>
          <ac:spMkLst>
            <pc:docMk/>
            <pc:sldMk cId="160583843" sldId="294"/>
            <ac:spMk id="7" creationId="{7FF16A6C-EAE4-0017-EC41-CD53927672DE}"/>
          </ac:spMkLst>
        </pc:spChg>
      </pc:sldChg>
    </pc:docChg>
  </pc:docChgLst>
  <pc:docChgLst>
    <pc:chgData name="Гость" userId="13becc5fc9935423" providerId="Windows Live" clId="Web-{1715D392-32FD-4ACD-B099-591FB06E2EE1}"/>
    <pc:docChg chg="addSld delSld modSld sldOrd">
      <pc:chgData name="Гость" userId="13becc5fc9935423" providerId="Windows Live" clId="Web-{1715D392-32FD-4ACD-B099-591FB06E2EE1}" dt="2023-11-01T12:40:01.724" v="9"/>
      <pc:docMkLst>
        <pc:docMk/>
      </pc:docMkLst>
      <pc:sldChg chg="ord">
        <pc:chgData name="Гость" userId="13becc5fc9935423" providerId="Windows Live" clId="Web-{1715D392-32FD-4ACD-B099-591FB06E2EE1}" dt="2023-11-01T12:40:01.724" v="9"/>
        <pc:sldMkLst>
          <pc:docMk/>
          <pc:sldMk cId="2328066208" sldId="293"/>
        </pc:sldMkLst>
      </pc:sldChg>
      <pc:sldChg chg="addSp modSp new del">
        <pc:chgData name="Гость" userId="13becc5fc9935423" providerId="Windows Live" clId="Web-{1715D392-32FD-4ACD-B099-591FB06E2EE1}" dt="2023-11-01T12:39:40.097" v="8"/>
        <pc:sldMkLst>
          <pc:docMk/>
          <pc:sldMk cId="225850001" sldId="303"/>
        </pc:sldMkLst>
        <pc:spChg chg="add mod">
          <ac:chgData name="Гость" userId="13becc5fc9935423" providerId="Windows Live" clId="Web-{1715D392-32FD-4ACD-B099-591FB06E2EE1}" dt="2023-11-01T12:39:36.003" v="7" actId="20577"/>
          <ac:spMkLst>
            <pc:docMk/>
            <pc:sldMk cId="225850001" sldId="303"/>
            <ac:spMk id="2" creationId="{0D376FDE-2F8A-08AE-8FE8-E6E8744A97D1}"/>
          </ac:spMkLst>
        </pc:spChg>
      </pc:sldChg>
    </pc:docChg>
  </pc:docChgLst>
  <pc:docChgLst>
    <pc:chgData name="Гость" userId="13becc5fc9935423" providerId="Windows Live" clId="Web-{A07BDA2B-F198-48C2-B1E1-0EAA558EC677}"/>
    <pc:docChg chg="modSld addMainMaster delMainMaster">
      <pc:chgData name="Гость" userId="13becc5fc9935423" providerId="Windows Live" clId="Web-{A07BDA2B-F198-48C2-B1E1-0EAA558EC677}" dt="2023-10-12T17:39:17.906" v="28"/>
      <pc:docMkLst>
        <pc:docMk/>
      </pc:docMkLst>
      <pc:sldChg chg="addSp delSp modSp mod setBg modClrScheme addAnim delAnim setClrOvrMap chgLayout">
        <pc:chgData name="Гость" userId="13becc5fc9935423" providerId="Windows Live" clId="Web-{A07BDA2B-F198-48C2-B1E1-0EAA558EC677}" dt="2023-10-12T17:39:17.906" v="28"/>
        <pc:sldMkLst>
          <pc:docMk/>
          <pc:sldMk cId="1351651579" sldId="256"/>
        </pc:sldMkLst>
        <pc:spChg chg="mod">
          <ac:chgData name="Гость" userId="13becc5fc9935423" providerId="Windows Live" clId="Web-{A07BDA2B-F198-48C2-B1E1-0EAA558EC677}" dt="2023-10-12T17:39:17.906" v="28"/>
          <ac:spMkLst>
            <pc:docMk/>
            <pc:sldMk cId="1351651579" sldId="256"/>
            <ac:spMk id="2" creationId="{00000000-0000-0000-0000-000000000000}"/>
          </ac:spMkLst>
        </pc:spChg>
        <pc:spChg chg="mod">
          <ac:chgData name="Гость" userId="13becc5fc9935423" providerId="Windows Live" clId="Web-{A07BDA2B-F198-48C2-B1E1-0EAA558EC677}" dt="2023-10-12T17:39:17.906" v="28"/>
          <ac:spMkLst>
            <pc:docMk/>
            <pc:sldMk cId="1351651579" sldId="256"/>
            <ac:spMk id="3" creationId="{00000000-0000-0000-0000-000000000000}"/>
          </ac:spMkLst>
        </pc:spChg>
        <pc:spChg chg="add del">
          <ac:chgData name="Гость" userId="13becc5fc9935423" providerId="Windows Live" clId="Web-{A07BDA2B-F198-48C2-B1E1-0EAA558EC677}" dt="2023-10-12T17:39:07.219" v="19"/>
          <ac:spMkLst>
            <pc:docMk/>
            <pc:sldMk cId="1351651579" sldId="256"/>
            <ac:spMk id="9" creationId="{4EFE82FE-7465-AE46-88DF-34D347E83B84}"/>
          </ac:spMkLst>
        </pc:spChg>
        <pc:spChg chg="add del">
          <ac:chgData name="Гость" userId="13becc5fc9935423" providerId="Windows Live" clId="Web-{A07BDA2B-F198-48C2-B1E1-0EAA558EC677}" dt="2023-10-12T17:39:07.219" v="19"/>
          <ac:spMkLst>
            <pc:docMk/>
            <pc:sldMk cId="1351651579" sldId="256"/>
            <ac:spMk id="11" creationId="{B4F75AE3-A3AC-DE4C-98FE-EC9DC3BF8DA5}"/>
          </ac:spMkLst>
        </pc:spChg>
        <pc:spChg chg="add del">
          <ac:chgData name="Гость" userId="13becc5fc9935423" providerId="Windows Live" clId="Web-{A07BDA2B-F198-48C2-B1E1-0EAA558EC677}" dt="2023-10-12T17:39:11.125" v="23"/>
          <ac:spMkLst>
            <pc:docMk/>
            <pc:sldMk cId="1351651579" sldId="256"/>
            <ac:spMk id="24" creationId="{A599224A-F219-4DF9-8183-F7C098A5CE81}"/>
          </ac:spMkLst>
        </pc:spChg>
        <pc:spChg chg="add del">
          <ac:chgData name="Гость" userId="13becc5fc9935423" providerId="Windows Live" clId="Web-{A07BDA2B-F198-48C2-B1E1-0EAA558EC677}" dt="2023-10-12T17:39:11.125" v="23"/>
          <ac:spMkLst>
            <pc:docMk/>
            <pc:sldMk cId="1351651579" sldId="256"/>
            <ac:spMk id="26" creationId="{CC3B9006-4406-4E2F-8B42-6A968FCC8918}"/>
          </ac:spMkLst>
        </pc:spChg>
        <pc:spChg chg="add del">
          <ac:chgData name="Гость" userId="13becc5fc9935423" providerId="Windows Live" clId="Web-{A07BDA2B-F198-48C2-B1E1-0EAA558EC677}" dt="2023-10-12T17:39:14.438" v="25"/>
          <ac:spMkLst>
            <pc:docMk/>
            <pc:sldMk cId="1351651579" sldId="256"/>
            <ac:spMk id="28" creationId="{6CA2C65D-0168-1245-86C8-62A8A6F7B813}"/>
          </ac:spMkLst>
        </pc:spChg>
        <pc:spChg chg="add del">
          <ac:chgData name="Гость" userId="13becc5fc9935423" providerId="Windows Live" clId="Web-{A07BDA2B-F198-48C2-B1E1-0EAA558EC677}" dt="2023-10-12T17:39:14.438" v="25"/>
          <ac:spMkLst>
            <pc:docMk/>
            <pc:sldMk cId="1351651579" sldId="256"/>
            <ac:spMk id="30" creationId="{4029224B-C0FC-EC47-B248-0D4271BC7FC3}"/>
          </ac:spMkLst>
        </pc:spChg>
        <pc:spChg chg="add del">
          <ac:chgData name="Гость" userId="13becc5fc9935423" providerId="Windows Live" clId="Web-{A07BDA2B-F198-48C2-B1E1-0EAA558EC677}" dt="2023-10-12T17:39:14.438" v="25"/>
          <ac:spMkLst>
            <pc:docMk/>
            <pc:sldMk cId="1351651579" sldId="256"/>
            <ac:spMk id="31" creationId="{755E9273-3717-C94C-9BFF-75E87E47C46A}"/>
          </ac:spMkLst>
        </pc:spChg>
        <pc:spChg chg="add del">
          <ac:chgData name="Гость" userId="13becc5fc9935423" providerId="Windows Live" clId="Web-{A07BDA2B-F198-48C2-B1E1-0EAA558EC677}" dt="2023-10-12T17:39:17.813" v="27"/>
          <ac:spMkLst>
            <pc:docMk/>
            <pc:sldMk cId="1351651579" sldId="256"/>
            <ac:spMk id="33" creationId="{63A1188B-F6D0-454F-8265-790DD27A80DC}"/>
          </ac:spMkLst>
        </pc:spChg>
        <pc:spChg chg="add del">
          <ac:chgData name="Гость" userId="13becc5fc9935423" providerId="Windows Live" clId="Web-{A07BDA2B-F198-48C2-B1E1-0EAA558EC677}" dt="2023-10-12T17:39:17.813" v="27"/>
          <ac:spMkLst>
            <pc:docMk/>
            <pc:sldMk cId="1351651579" sldId="256"/>
            <ac:spMk id="35" creationId="{E1508670-65E0-4939-8E5D-98D071CA1A36}"/>
          </ac:spMkLst>
        </pc:spChg>
        <pc:spChg chg="add del">
          <ac:chgData name="Гость" userId="13becc5fc9935423" providerId="Windows Live" clId="Web-{A07BDA2B-F198-48C2-B1E1-0EAA558EC677}" dt="2023-10-12T17:39:17.813" v="27"/>
          <ac:spMkLst>
            <pc:docMk/>
            <pc:sldMk cId="1351651579" sldId="256"/>
            <ac:spMk id="36" creationId="{BA680864-F353-4128-88F8-98E04FD7641B}"/>
          </ac:spMkLst>
        </pc:spChg>
        <pc:spChg chg="add">
          <ac:chgData name="Гость" userId="13becc5fc9935423" providerId="Windows Live" clId="Web-{A07BDA2B-F198-48C2-B1E1-0EAA558EC677}" dt="2023-10-12T17:39:17.906" v="28"/>
          <ac:spMkLst>
            <pc:docMk/>
            <pc:sldMk cId="1351651579" sldId="256"/>
            <ac:spMk id="38" creationId="{6F40FBDA-CEB1-40F0-9AB9-BD9C402D70FE}"/>
          </ac:spMkLst>
        </pc:spChg>
        <pc:spChg chg="add">
          <ac:chgData name="Гость" userId="13becc5fc9935423" providerId="Windows Live" clId="Web-{A07BDA2B-F198-48C2-B1E1-0EAA558EC677}" dt="2023-10-12T17:39:17.906" v="28"/>
          <ac:spMkLst>
            <pc:docMk/>
            <pc:sldMk cId="1351651579" sldId="256"/>
            <ac:spMk id="40" creationId="{0344D4FE-ABEF-4230-9E4E-AD5782FC78AC}"/>
          </ac:spMkLst>
        </pc:spChg>
        <pc:spChg chg="add">
          <ac:chgData name="Гость" userId="13becc5fc9935423" providerId="Windows Live" clId="Web-{A07BDA2B-F198-48C2-B1E1-0EAA558EC677}" dt="2023-10-12T17:39:17.906" v="28"/>
          <ac:spMkLst>
            <pc:docMk/>
            <pc:sldMk cId="1351651579" sldId="256"/>
            <ac:spMk id="41" creationId="{9325F979-D3F9-4926-81B7-7ACCB31A501B}"/>
          </ac:spMkLst>
        </pc:spChg>
        <pc:grpChg chg="add del">
          <ac:chgData name="Гость" userId="13becc5fc9935423" providerId="Windows Live" clId="Web-{A07BDA2B-F198-48C2-B1E1-0EAA558EC677}" dt="2023-10-12T17:39:07.219" v="19"/>
          <ac:grpSpMkLst>
            <pc:docMk/>
            <pc:sldMk cId="1351651579" sldId="256"/>
            <ac:grpSpMk id="15" creationId="{44406D7A-DB1A-D940-8AD1-93FAF9DD7199}"/>
          </ac:grpSpMkLst>
        </pc:grpChg>
        <pc:picChg chg="add del">
          <ac:chgData name="Гость" userId="13becc5fc9935423" providerId="Windows Live" clId="Web-{A07BDA2B-F198-48C2-B1E1-0EAA558EC677}" dt="2023-10-12T17:39:07.219" v="19"/>
          <ac:picMkLst>
            <pc:docMk/>
            <pc:sldMk cId="1351651579" sldId="256"/>
            <ac:picMk id="4" creationId="{C553338A-3A32-7DDB-497E-2219D4933433}"/>
          </ac:picMkLst>
        </pc:picChg>
        <pc:picChg chg="add del">
          <ac:chgData name="Гость" userId="13becc5fc9935423" providerId="Windows Live" clId="Web-{A07BDA2B-F198-48C2-B1E1-0EAA558EC677}" dt="2023-10-12T17:39:11.125" v="23"/>
          <ac:picMkLst>
            <pc:docMk/>
            <pc:sldMk cId="1351651579" sldId="256"/>
            <ac:picMk id="25" creationId="{7F51CC9C-E736-2682-7AC1-E051B615D918}"/>
          </ac:picMkLst>
        </pc:picChg>
        <pc:picChg chg="add del">
          <ac:chgData name="Гость" userId="13becc5fc9935423" providerId="Windows Live" clId="Web-{A07BDA2B-F198-48C2-B1E1-0EAA558EC677}" dt="2023-10-12T17:39:14.438" v="25"/>
          <ac:picMkLst>
            <pc:docMk/>
            <pc:sldMk cId="1351651579" sldId="256"/>
            <ac:picMk id="29" creationId="{3A0E4533-0315-0376-BBEC-66C4EE1A0AD7}"/>
          </ac:picMkLst>
        </pc:picChg>
        <pc:picChg chg="add del">
          <ac:chgData name="Гость" userId="13becc5fc9935423" providerId="Windows Live" clId="Web-{A07BDA2B-F198-48C2-B1E1-0EAA558EC677}" dt="2023-10-12T17:39:17.813" v="27"/>
          <ac:picMkLst>
            <pc:docMk/>
            <pc:sldMk cId="1351651579" sldId="256"/>
            <ac:picMk id="34" creationId="{7225CB02-E863-D97B-F5B9-BC10D6490409}"/>
          </ac:picMkLst>
        </pc:picChg>
        <pc:picChg chg="add">
          <ac:chgData name="Гость" userId="13becc5fc9935423" providerId="Windows Live" clId="Web-{A07BDA2B-F198-48C2-B1E1-0EAA558EC677}" dt="2023-10-12T17:39:17.906" v="28"/>
          <ac:picMkLst>
            <pc:docMk/>
            <pc:sldMk cId="1351651579" sldId="256"/>
            <ac:picMk id="39" creationId="{8F601573-F0A4-CBB4-5995-65439F716800}"/>
          </ac:picMkLst>
        </pc:picChg>
        <pc:cxnChg chg="add del">
          <ac:chgData name="Гость" userId="13becc5fc9935423" providerId="Windows Live" clId="Web-{A07BDA2B-F198-48C2-B1E1-0EAA558EC677}" dt="2023-10-12T17:39:07.219" v="19"/>
          <ac:cxnSpMkLst>
            <pc:docMk/>
            <pc:sldMk cId="1351651579" sldId="256"/>
            <ac:cxnSpMk id="13" creationId="{41C79BB7-CCAB-2243-9830-5569626C4D01}"/>
          </ac:cxnSpMkLst>
        </pc:cxnChg>
      </pc:sldChg>
      <pc:sldMasterChg chg="add del addSldLayout delSldLayout">
        <pc:chgData name="Гость" userId="13becc5fc9935423" providerId="Windows Live" clId="Web-{A07BDA2B-F198-48C2-B1E1-0EAA558EC677}" dt="2023-10-12T17:39:17.906" v="28"/>
        <pc:sldMasterMkLst>
          <pc:docMk/>
          <pc:sldMasterMk cId="3154979492" sldId="2147483648"/>
        </pc:sldMasterMkLst>
        <pc:sldLayoutChg chg="add del">
          <pc:chgData name="Гость" userId="13becc5fc9935423" providerId="Windows Live" clId="Web-{A07BDA2B-F198-48C2-B1E1-0EAA558EC677}" dt="2023-10-12T17:39:17.906" v="28"/>
          <pc:sldLayoutMkLst>
            <pc:docMk/>
            <pc:sldMasterMk cId="3154979492" sldId="2147483648"/>
            <pc:sldLayoutMk cId="161079921" sldId="2147483649"/>
          </pc:sldLayoutMkLst>
        </pc:sldLayoutChg>
        <pc:sldLayoutChg chg="add del">
          <pc:chgData name="Гость" userId="13becc5fc9935423" providerId="Windows Live" clId="Web-{A07BDA2B-F198-48C2-B1E1-0EAA558EC677}" dt="2023-10-12T17:39:17.906" v="28"/>
          <pc:sldLayoutMkLst>
            <pc:docMk/>
            <pc:sldMasterMk cId="3154979492" sldId="2147483648"/>
            <pc:sldLayoutMk cId="2703711724" sldId="2147483650"/>
          </pc:sldLayoutMkLst>
        </pc:sldLayoutChg>
        <pc:sldLayoutChg chg="add del">
          <pc:chgData name="Гость" userId="13becc5fc9935423" providerId="Windows Live" clId="Web-{A07BDA2B-F198-48C2-B1E1-0EAA558EC677}" dt="2023-10-12T17:39:17.906" v="28"/>
          <pc:sldLayoutMkLst>
            <pc:docMk/>
            <pc:sldMasterMk cId="3154979492" sldId="2147483648"/>
            <pc:sldLayoutMk cId="4076369896" sldId="2147483651"/>
          </pc:sldLayoutMkLst>
        </pc:sldLayoutChg>
        <pc:sldLayoutChg chg="add del">
          <pc:chgData name="Гость" userId="13becc5fc9935423" providerId="Windows Live" clId="Web-{A07BDA2B-F198-48C2-B1E1-0EAA558EC677}" dt="2023-10-12T17:39:17.906" v="28"/>
          <pc:sldLayoutMkLst>
            <pc:docMk/>
            <pc:sldMasterMk cId="3154979492" sldId="2147483648"/>
            <pc:sldLayoutMk cId="2625762208" sldId="2147483652"/>
          </pc:sldLayoutMkLst>
        </pc:sldLayoutChg>
        <pc:sldLayoutChg chg="add del">
          <pc:chgData name="Гость" userId="13becc5fc9935423" providerId="Windows Live" clId="Web-{A07BDA2B-F198-48C2-B1E1-0EAA558EC677}" dt="2023-10-12T17:39:17.906" v="28"/>
          <pc:sldLayoutMkLst>
            <pc:docMk/>
            <pc:sldMasterMk cId="3154979492" sldId="2147483648"/>
            <pc:sldLayoutMk cId="188002762" sldId="2147483653"/>
          </pc:sldLayoutMkLst>
        </pc:sldLayoutChg>
        <pc:sldLayoutChg chg="add del">
          <pc:chgData name="Гость" userId="13becc5fc9935423" providerId="Windows Live" clId="Web-{A07BDA2B-F198-48C2-B1E1-0EAA558EC677}" dt="2023-10-12T17:39:17.906" v="28"/>
          <pc:sldLayoutMkLst>
            <pc:docMk/>
            <pc:sldMasterMk cId="3154979492" sldId="2147483648"/>
            <pc:sldLayoutMk cId="2295335545" sldId="2147483654"/>
          </pc:sldLayoutMkLst>
        </pc:sldLayoutChg>
        <pc:sldLayoutChg chg="add del">
          <pc:chgData name="Гость" userId="13becc5fc9935423" providerId="Windows Live" clId="Web-{A07BDA2B-F198-48C2-B1E1-0EAA558EC677}" dt="2023-10-12T17:39:17.906" v="28"/>
          <pc:sldLayoutMkLst>
            <pc:docMk/>
            <pc:sldMasterMk cId="3154979492" sldId="2147483648"/>
            <pc:sldLayoutMk cId="1988754143" sldId="2147483655"/>
          </pc:sldLayoutMkLst>
        </pc:sldLayoutChg>
        <pc:sldLayoutChg chg="add del">
          <pc:chgData name="Гость" userId="13becc5fc9935423" providerId="Windows Live" clId="Web-{A07BDA2B-F198-48C2-B1E1-0EAA558EC677}" dt="2023-10-12T17:39:17.906" v="28"/>
          <pc:sldLayoutMkLst>
            <pc:docMk/>
            <pc:sldMasterMk cId="3154979492" sldId="2147483648"/>
            <pc:sldLayoutMk cId="3665695281" sldId="2147483656"/>
          </pc:sldLayoutMkLst>
        </pc:sldLayoutChg>
        <pc:sldLayoutChg chg="add del">
          <pc:chgData name="Гость" userId="13becc5fc9935423" providerId="Windows Live" clId="Web-{A07BDA2B-F198-48C2-B1E1-0EAA558EC677}" dt="2023-10-12T17:39:17.906" v="28"/>
          <pc:sldLayoutMkLst>
            <pc:docMk/>
            <pc:sldMasterMk cId="3154979492" sldId="2147483648"/>
            <pc:sldLayoutMk cId="2134169247" sldId="2147483657"/>
          </pc:sldLayoutMkLst>
        </pc:sldLayoutChg>
        <pc:sldLayoutChg chg="add del">
          <pc:chgData name="Гость" userId="13becc5fc9935423" providerId="Windows Live" clId="Web-{A07BDA2B-F198-48C2-B1E1-0EAA558EC677}" dt="2023-10-12T17:39:17.906" v="28"/>
          <pc:sldLayoutMkLst>
            <pc:docMk/>
            <pc:sldMasterMk cId="3154979492" sldId="2147483648"/>
            <pc:sldLayoutMk cId="2065727480" sldId="2147483658"/>
          </pc:sldLayoutMkLst>
        </pc:sldLayoutChg>
        <pc:sldLayoutChg chg="add del">
          <pc:chgData name="Гость" userId="13becc5fc9935423" providerId="Windows Live" clId="Web-{A07BDA2B-F198-48C2-B1E1-0EAA558EC677}" dt="2023-10-12T17:39:17.906" v="28"/>
          <pc:sldLayoutMkLst>
            <pc:docMk/>
            <pc:sldMasterMk cId="3154979492" sldId="2147483648"/>
            <pc:sldLayoutMk cId="812261758" sldId="2147483659"/>
          </pc:sldLayoutMkLst>
        </pc:sldLayoutChg>
      </pc:sldMasterChg>
      <pc:sldMasterChg chg="add del replId addSldLayout delSldLayout">
        <pc:chgData name="Гость" userId="13becc5fc9935423" providerId="Windows Live" clId="Web-{A07BDA2B-F198-48C2-B1E1-0EAA558EC677}" dt="2023-10-12T17:39:07.219" v="19"/>
        <pc:sldMasterMkLst>
          <pc:docMk/>
          <pc:sldMasterMk cId="1574660562" sldId="2147483660"/>
        </pc:sldMasterMkLst>
        <pc:sldLayoutChg chg="add del">
          <pc:chgData name="Гость" userId="13becc5fc9935423" providerId="Windows Live" clId="Web-{A07BDA2B-F198-48C2-B1E1-0EAA558EC677}" dt="2023-10-12T17:39:07.219" v="19"/>
          <pc:sldLayoutMkLst>
            <pc:docMk/>
            <pc:sldMasterMk cId="1574660562" sldId="2147483660"/>
            <pc:sldLayoutMk cId="3682481458" sldId="2147483661"/>
          </pc:sldLayoutMkLst>
        </pc:sldLayoutChg>
        <pc:sldLayoutChg chg="add del replId">
          <pc:chgData name="Гость" userId="13becc5fc9935423" providerId="Windows Live" clId="Web-{A07BDA2B-F198-48C2-B1E1-0EAA558EC677}" dt="2023-10-12T17:39:07.219" v="19"/>
          <pc:sldLayoutMkLst>
            <pc:docMk/>
            <pc:sldMasterMk cId="1574660562" sldId="2147483660"/>
            <pc:sldLayoutMk cId="2187916217" sldId="2147483662"/>
          </pc:sldLayoutMkLst>
        </pc:sldLayoutChg>
        <pc:sldLayoutChg chg="add del replId">
          <pc:chgData name="Гость" userId="13becc5fc9935423" providerId="Windows Live" clId="Web-{A07BDA2B-F198-48C2-B1E1-0EAA558EC677}" dt="2023-10-12T17:39:07.219" v="19"/>
          <pc:sldLayoutMkLst>
            <pc:docMk/>
            <pc:sldMasterMk cId="1574660562" sldId="2147483660"/>
            <pc:sldLayoutMk cId="2640858218" sldId="2147483663"/>
          </pc:sldLayoutMkLst>
        </pc:sldLayoutChg>
        <pc:sldLayoutChg chg="add del replId">
          <pc:chgData name="Гость" userId="13becc5fc9935423" providerId="Windows Live" clId="Web-{A07BDA2B-F198-48C2-B1E1-0EAA558EC677}" dt="2023-10-12T17:39:07.219" v="19"/>
          <pc:sldLayoutMkLst>
            <pc:docMk/>
            <pc:sldMasterMk cId="1574660562" sldId="2147483660"/>
            <pc:sldLayoutMk cId="3967613022" sldId="2147483664"/>
          </pc:sldLayoutMkLst>
        </pc:sldLayoutChg>
        <pc:sldLayoutChg chg="add del replId">
          <pc:chgData name="Гость" userId="13becc5fc9935423" providerId="Windows Live" clId="Web-{A07BDA2B-F198-48C2-B1E1-0EAA558EC677}" dt="2023-10-12T17:39:07.219" v="19"/>
          <pc:sldLayoutMkLst>
            <pc:docMk/>
            <pc:sldMasterMk cId="1574660562" sldId="2147483660"/>
            <pc:sldLayoutMk cId="3544649824" sldId="2147483665"/>
          </pc:sldLayoutMkLst>
        </pc:sldLayoutChg>
        <pc:sldLayoutChg chg="add del replId">
          <pc:chgData name="Гость" userId="13becc5fc9935423" providerId="Windows Live" clId="Web-{A07BDA2B-F198-48C2-B1E1-0EAA558EC677}" dt="2023-10-12T17:39:07.219" v="19"/>
          <pc:sldLayoutMkLst>
            <pc:docMk/>
            <pc:sldMasterMk cId="1574660562" sldId="2147483660"/>
            <pc:sldLayoutMk cId="3707217019" sldId="2147483666"/>
          </pc:sldLayoutMkLst>
        </pc:sldLayoutChg>
        <pc:sldLayoutChg chg="add del replId">
          <pc:chgData name="Гость" userId="13becc5fc9935423" providerId="Windows Live" clId="Web-{A07BDA2B-F198-48C2-B1E1-0EAA558EC677}" dt="2023-10-12T17:39:07.219" v="19"/>
          <pc:sldLayoutMkLst>
            <pc:docMk/>
            <pc:sldMasterMk cId="1574660562" sldId="2147483660"/>
            <pc:sldLayoutMk cId="546552375" sldId="2147483667"/>
          </pc:sldLayoutMkLst>
        </pc:sldLayoutChg>
        <pc:sldLayoutChg chg="add del replId">
          <pc:chgData name="Гость" userId="13becc5fc9935423" providerId="Windows Live" clId="Web-{A07BDA2B-F198-48C2-B1E1-0EAA558EC677}" dt="2023-10-12T17:39:07.219" v="19"/>
          <pc:sldLayoutMkLst>
            <pc:docMk/>
            <pc:sldMasterMk cId="1574660562" sldId="2147483660"/>
            <pc:sldLayoutMk cId="164063841" sldId="2147483668"/>
          </pc:sldLayoutMkLst>
        </pc:sldLayoutChg>
        <pc:sldLayoutChg chg="add del replId">
          <pc:chgData name="Гость" userId="13becc5fc9935423" providerId="Windows Live" clId="Web-{A07BDA2B-F198-48C2-B1E1-0EAA558EC677}" dt="2023-10-12T17:39:07.219" v="19"/>
          <pc:sldLayoutMkLst>
            <pc:docMk/>
            <pc:sldMasterMk cId="1574660562" sldId="2147483660"/>
            <pc:sldLayoutMk cId="2053510624" sldId="2147483669"/>
          </pc:sldLayoutMkLst>
        </pc:sldLayoutChg>
        <pc:sldLayoutChg chg="add del replId">
          <pc:chgData name="Гость" userId="13becc5fc9935423" providerId="Windows Live" clId="Web-{A07BDA2B-F198-48C2-B1E1-0EAA558EC677}" dt="2023-10-12T17:39:07.219" v="19"/>
          <pc:sldLayoutMkLst>
            <pc:docMk/>
            <pc:sldMasterMk cId="1574660562" sldId="2147483660"/>
            <pc:sldLayoutMk cId="2409124918" sldId="2147483670"/>
          </pc:sldLayoutMkLst>
        </pc:sldLayoutChg>
        <pc:sldLayoutChg chg="add del replId">
          <pc:chgData name="Гость" userId="13becc5fc9935423" providerId="Windows Live" clId="Web-{A07BDA2B-F198-48C2-B1E1-0EAA558EC677}" dt="2023-10-12T17:39:07.219" v="19"/>
          <pc:sldLayoutMkLst>
            <pc:docMk/>
            <pc:sldMasterMk cId="1574660562" sldId="2147483660"/>
            <pc:sldLayoutMk cId="2381386342" sldId="2147483671"/>
          </pc:sldLayoutMkLst>
        </pc:sldLayoutChg>
      </pc:sldMasterChg>
      <pc:sldMasterChg chg="add del addSldLayout delSldLayout">
        <pc:chgData name="Гость" userId="13becc5fc9935423" providerId="Windows Live" clId="Web-{A07BDA2B-F198-48C2-B1E1-0EAA558EC677}" dt="2023-10-12T17:39:11.125" v="23"/>
        <pc:sldMasterMkLst>
          <pc:docMk/>
          <pc:sldMasterMk cId="166250682" sldId="2147483673"/>
        </pc:sldMasterMkLst>
        <pc:sldLayoutChg chg="add del">
          <pc:chgData name="Гость" userId="13becc5fc9935423" providerId="Windows Live" clId="Web-{A07BDA2B-F198-48C2-B1E1-0EAA558EC677}" dt="2023-10-12T17:39:11.125" v="23"/>
          <pc:sldLayoutMkLst>
            <pc:docMk/>
            <pc:sldMasterMk cId="166250682" sldId="2147483673"/>
            <pc:sldLayoutMk cId="1259712652" sldId="2147483662"/>
          </pc:sldLayoutMkLst>
        </pc:sldLayoutChg>
        <pc:sldLayoutChg chg="add del">
          <pc:chgData name="Гость" userId="13becc5fc9935423" providerId="Windows Live" clId="Web-{A07BDA2B-F198-48C2-B1E1-0EAA558EC677}" dt="2023-10-12T17:39:11.125" v="23"/>
          <pc:sldLayoutMkLst>
            <pc:docMk/>
            <pc:sldMasterMk cId="166250682" sldId="2147483673"/>
            <pc:sldLayoutMk cId="4217318362" sldId="2147483663"/>
          </pc:sldLayoutMkLst>
        </pc:sldLayoutChg>
        <pc:sldLayoutChg chg="add del">
          <pc:chgData name="Гость" userId="13becc5fc9935423" providerId="Windows Live" clId="Web-{A07BDA2B-F198-48C2-B1E1-0EAA558EC677}" dt="2023-10-12T17:39:11.125" v="23"/>
          <pc:sldLayoutMkLst>
            <pc:docMk/>
            <pc:sldMasterMk cId="166250682" sldId="2147483673"/>
            <pc:sldLayoutMk cId="2031126347" sldId="2147483664"/>
          </pc:sldLayoutMkLst>
        </pc:sldLayoutChg>
        <pc:sldLayoutChg chg="add del">
          <pc:chgData name="Гость" userId="13becc5fc9935423" providerId="Windows Live" clId="Web-{A07BDA2B-F198-48C2-B1E1-0EAA558EC677}" dt="2023-10-12T17:39:11.125" v="23"/>
          <pc:sldLayoutMkLst>
            <pc:docMk/>
            <pc:sldMasterMk cId="166250682" sldId="2147483673"/>
            <pc:sldLayoutMk cId="781119219" sldId="2147483665"/>
          </pc:sldLayoutMkLst>
        </pc:sldLayoutChg>
        <pc:sldLayoutChg chg="add del">
          <pc:chgData name="Гость" userId="13becc5fc9935423" providerId="Windows Live" clId="Web-{A07BDA2B-F198-48C2-B1E1-0EAA558EC677}" dt="2023-10-12T17:39:11.125" v="23"/>
          <pc:sldLayoutMkLst>
            <pc:docMk/>
            <pc:sldMasterMk cId="166250682" sldId="2147483673"/>
            <pc:sldLayoutMk cId="50927779" sldId="2147483666"/>
          </pc:sldLayoutMkLst>
        </pc:sldLayoutChg>
        <pc:sldLayoutChg chg="add del">
          <pc:chgData name="Гость" userId="13becc5fc9935423" providerId="Windows Live" clId="Web-{A07BDA2B-F198-48C2-B1E1-0EAA558EC677}" dt="2023-10-12T17:39:11.125" v="23"/>
          <pc:sldLayoutMkLst>
            <pc:docMk/>
            <pc:sldMasterMk cId="166250682" sldId="2147483673"/>
            <pc:sldLayoutMk cId="598185304" sldId="2147483667"/>
          </pc:sldLayoutMkLst>
        </pc:sldLayoutChg>
        <pc:sldLayoutChg chg="add del">
          <pc:chgData name="Гость" userId="13becc5fc9935423" providerId="Windows Live" clId="Web-{A07BDA2B-F198-48C2-B1E1-0EAA558EC677}" dt="2023-10-12T17:39:11.125" v="23"/>
          <pc:sldLayoutMkLst>
            <pc:docMk/>
            <pc:sldMasterMk cId="166250682" sldId="2147483673"/>
            <pc:sldLayoutMk cId="402831258" sldId="2147483668"/>
          </pc:sldLayoutMkLst>
        </pc:sldLayoutChg>
        <pc:sldLayoutChg chg="add del">
          <pc:chgData name="Гость" userId="13becc5fc9935423" providerId="Windows Live" clId="Web-{A07BDA2B-F198-48C2-B1E1-0EAA558EC677}" dt="2023-10-12T17:39:11.125" v="23"/>
          <pc:sldLayoutMkLst>
            <pc:docMk/>
            <pc:sldMasterMk cId="166250682" sldId="2147483673"/>
            <pc:sldLayoutMk cId="163952918" sldId="2147483669"/>
          </pc:sldLayoutMkLst>
        </pc:sldLayoutChg>
        <pc:sldLayoutChg chg="add del">
          <pc:chgData name="Гость" userId="13becc5fc9935423" providerId="Windows Live" clId="Web-{A07BDA2B-F198-48C2-B1E1-0EAA558EC677}" dt="2023-10-12T17:39:11.125" v="23"/>
          <pc:sldLayoutMkLst>
            <pc:docMk/>
            <pc:sldMasterMk cId="166250682" sldId="2147483673"/>
            <pc:sldLayoutMk cId="4059027001" sldId="2147483670"/>
          </pc:sldLayoutMkLst>
        </pc:sldLayoutChg>
        <pc:sldLayoutChg chg="add del">
          <pc:chgData name="Гость" userId="13becc5fc9935423" providerId="Windows Live" clId="Web-{A07BDA2B-F198-48C2-B1E1-0EAA558EC677}" dt="2023-10-12T17:39:11.125" v="23"/>
          <pc:sldLayoutMkLst>
            <pc:docMk/>
            <pc:sldMasterMk cId="166250682" sldId="2147483673"/>
            <pc:sldLayoutMk cId="1821418938" sldId="2147483671"/>
          </pc:sldLayoutMkLst>
        </pc:sldLayoutChg>
        <pc:sldLayoutChg chg="add del">
          <pc:chgData name="Гость" userId="13becc5fc9935423" providerId="Windows Live" clId="Web-{A07BDA2B-F198-48C2-B1E1-0EAA558EC677}" dt="2023-10-12T17:39:11.125" v="23"/>
          <pc:sldLayoutMkLst>
            <pc:docMk/>
            <pc:sldMasterMk cId="166250682" sldId="2147483673"/>
            <pc:sldLayoutMk cId="1471237221" sldId="2147483672"/>
          </pc:sldLayoutMkLst>
        </pc:sldLayoutChg>
      </pc:sldMasterChg>
      <pc:sldMasterChg chg="add del addSldLayout delSldLayout">
        <pc:chgData name="Гость" userId="13becc5fc9935423" providerId="Windows Live" clId="Web-{A07BDA2B-F198-48C2-B1E1-0EAA558EC677}" dt="2023-10-12T17:39:14.438" v="25"/>
        <pc:sldMasterMkLst>
          <pc:docMk/>
          <pc:sldMasterMk cId="1325590259" sldId="2147483686"/>
        </pc:sldMasterMkLst>
        <pc:sldLayoutChg chg="add del">
          <pc:chgData name="Гость" userId="13becc5fc9935423" providerId="Windows Live" clId="Web-{A07BDA2B-F198-48C2-B1E1-0EAA558EC677}" dt="2023-10-12T17:39:14.438" v="25"/>
          <pc:sldLayoutMkLst>
            <pc:docMk/>
            <pc:sldMasterMk cId="1325590259" sldId="2147483686"/>
            <pc:sldLayoutMk cId="1264828173" sldId="2147483675"/>
          </pc:sldLayoutMkLst>
        </pc:sldLayoutChg>
        <pc:sldLayoutChg chg="add del">
          <pc:chgData name="Гость" userId="13becc5fc9935423" providerId="Windows Live" clId="Web-{A07BDA2B-F198-48C2-B1E1-0EAA558EC677}" dt="2023-10-12T17:39:14.438" v="25"/>
          <pc:sldLayoutMkLst>
            <pc:docMk/>
            <pc:sldMasterMk cId="1325590259" sldId="2147483686"/>
            <pc:sldLayoutMk cId="958153796" sldId="2147483676"/>
          </pc:sldLayoutMkLst>
        </pc:sldLayoutChg>
        <pc:sldLayoutChg chg="add del">
          <pc:chgData name="Гость" userId="13becc5fc9935423" providerId="Windows Live" clId="Web-{A07BDA2B-F198-48C2-B1E1-0EAA558EC677}" dt="2023-10-12T17:39:14.438" v="25"/>
          <pc:sldLayoutMkLst>
            <pc:docMk/>
            <pc:sldMasterMk cId="1325590259" sldId="2147483686"/>
            <pc:sldLayoutMk cId="2760926952" sldId="2147483677"/>
          </pc:sldLayoutMkLst>
        </pc:sldLayoutChg>
        <pc:sldLayoutChg chg="add del">
          <pc:chgData name="Гость" userId="13becc5fc9935423" providerId="Windows Live" clId="Web-{A07BDA2B-F198-48C2-B1E1-0EAA558EC677}" dt="2023-10-12T17:39:14.438" v="25"/>
          <pc:sldLayoutMkLst>
            <pc:docMk/>
            <pc:sldMasterMk cId="1325590259" sldId="2147483686"/>
            <pc:sldLayoutMk cId="3602813169" sldId="2147483678"/>
          </pc:sldLayoutMkLst>
        </pc:sldLayoutChg>
        <pc:sldLayoutChg chg="add del">
          <pc:chgData name="Гость" userId="13becc5fc9935423" providerId="Windows Live" clId="Web-{A07BDA2B-F198-48C2-B1E1-0EAA558EC677}" dt="2023-10-12T17:39:14.438" v="25"/>
          <pc:sldLayoutMkLst>
            <pc:docMk/>
            <pc:sldMasterMk cId="1325590259" sldId="2147483686"/>
            <pc:sldLayoutMk cId="4157708667" sldId="2147483679"/>
          </pc:sldLayoutMkLst>
        </pc:sldLayoutChg>
        <pc:sldLayoutChg chg="add del">
          <pc:chgData name="Гость" userId="13becc5fc9935423" providerId="Windows Live" clId="Web-{A07BDA2B-F198-48C2-B1E1-0EAA558EC677}" dt="2023-10-12T17:39:14.438" v="25"/>
          <pc:sldLayoutMkLst>
            <pc:docMk/>
            <pc:sldMasterMk cId="1325590259" sldId="2147483686"/>
            <pc:sldLayoutMk cId="1766932699" sldId="2147483680"/>
          </pc:sldLayoutMkLst>
        </pc:sldLayoutChg>
        <pc:sldLayoutChg chg="add del">
          <pc:chgData name="Гость" userId="13becc5fc9935423" providerId="Windows Live" clId="Web-{A07BDA2B-F198-48C2-B1E1-0EAA558EC677}" dt="2023-10-12T17:39:14.438" v="25"/>
          <pc:sldLayoutMkLst>
            <pc:docMk/>
            <pc:sldMasterMk cId="1325590259" sldId="2147483686"/>
            <pc:sldLayoutMk cId="3951726130" sldId="2147483681"/>
          </pc:sldLayoutMkLst>
        </pc:sldLayoutChg>
        <pc:sldLayoutChg chg="add del">
          <pc:chgData name="Гость" userId="13becc5fc9935423" providerId="Windows Live" clId="Web-{A07BDA2B-F198-48C2-B1E1-0EAA558EC677}" dt="2023-10-12T17:39:14.438" v="25"/>
          <pc:sldLayoutMkLst>
            <pc:docMk/>
            <pc:sldMasterMk cId="1325590259" sldId="2147483686"/>
            <pc:sldLayoutMk cId="4294409953" sldId="2147483682"/>
          </pc:sldLayoutMkLst>
        </pc:sldLayoutChg>
        <pc:sldLayoutChg chg="add del">
          <pc:chgData name="Гость" userId="13becc5fc9935423" providerId="Windows Live" clId="Web-{A07BDA2B-F198-48C2-B1E1-0EAA558EC677}" dt="2023-10-12T17:39:14.438" v="25"/>
          <pc:sldLayoutMkLst>
            <pc:docMk/>
            <pc:sldMasterMk cId="1325590259" sldId="2147483686"/>
            <pc:sldLayoutMk cId="1788645195" sldId="2147483683"/>
          </pc:sldLayoutMkLst>
        </pc:sldLayoutChg>
        <pc:sldLayoutChg chg="add del">
          <pc:chgData name="Гость" userId="13becc5fc9935423" providerId="Windows Live" clId="Web-{A07BDA2B-F198-48C2-B1E1-0EAA558EC677}" dt="2023-10-12T17:39:14.438" v="25"/>
          <pc:sldLayoutMkLst>
            <pc:docMk/>
            <pc:sldMasterMk cId="1325590259" sldId="2147483686"/>
            <pc:sldLayoutMk cId="881102677" sldId="2147483684"/>
          </pc:sldLayoutMkLst>
        </pc:sldLayoutChg>
        <pc:sldLayoutChg chg="add del">
          <pc:chgData name="Гость" userId="13becc5fc9935423" providerId="Windows Live" clId="Web-{A07BDA2B-F198-48C2-B1E1-0EAA558EC677}" dt="2023-10-12T17:39:14.438" v="25"/>
          <pc:sldLayoutMkLst>
            <pc:docMk/>
            <pc:sldMasterMk cId="1325590259" sldId="2147483686"/>
            <pc:sldLayoutMk cId="2856934146" sldId="2147483685"/>
          </pc:sldLayoutMkLst>
        </pc:sldLayoutChg>
      </pc:sldMasterChg>
      <pc:sldMasterChg chg="add del addSldLayout delSldLayout">
        <pc:chgData name="Гость" userId="13becc5fc9935423" providerId="Windows Live" clId="Web-{A07BDA2B-F198-48C2-B1E1-0EAA558EC677}" dt="2023-10-12T17:39:17.813" v="27"/>
        <pc:sldMasterMkLst>
          <pc:docMk/>
          <pc:sldMasterMk cId="2083958909" sldId="2147483712"/>
        </pc:sldMasterMkLst>
        <pc:sldLayoutChg chg="add del">
          <pc:chgData name="Гость" userId="13becc5fc9935423" providerId="Windows Live" clId="Web-{A07BDA2B-F198-48C2-B1E1-0EAA558EC677}" dt="2023-10-12T17:39:17.813" v="27"/>
          <pc:sldLayoutMkLst>
            <pc:docMk/>
            <pc:sldMasterMk cId="2083958909" sldId="2147483712"/>
            <pc:sldLayoutMk cId="3555680986" sldId="2147483701"/>
          </pc:sldLayoutMkLst>
        </pc:sldLayoutChg>
        <pc:sldLayoutChg chg="add del">
          <pc:chgData name="Гость" userId="13becc5fc9935423" providerId="Windows Live" clId="Web-{A07BDA2B-F198-48C2-B1E1-0EAA558EC677}" dt="2023-10-12T17:39:17.813" v="27"/>
          <pc:sldLayoutMkLst>
            <pc:docMk/>
            <pc:sldMasterMk cId="2083958909" sldId="2147483712"/>
            <pc:sldLayoutMk cId="2428779786" sldId="2147483702"/>
          </pc:sldLayoutMkLst>
        </pc:sldLayoutChg>
        <pc:sldLayoutChg chg="add del">
          <pc:chgData name="Гость" userId="13becc5fc9935423" providerId="Windows Live" clId="Web-{A07BDA2B-F198-48C2-B1E1-0EAA558EC677}" dt="2023-10-12T17:39:17.813" v="27"/>
          <pc:sldLayoutMkLst>
            <pc:docMk/>
            <pc:sldMasterMk cId="2083958909" sldId="2147483712"/>
            <pc:sldLayoutMk cId="116441753" sldId="2147483703"/>
          </pc:sldLayoutMkLst>
        </pc:sldLayoutChg>
        <pc:sldLayoutChg chg="add del">
          <pc:chgData name="Гость" userId="13becc5fc9935423" providerId="Windows Live" clId="Web-{A07BDA2B-F198-48C2-B1E1-0EAA558EC677}" dt="2023-10-12T17:39:17.813" v="27"/>
          <pc:sldLayoutMkLst>
            <pc:docMk/>
            <pc:sldMasterMk cId="2083958909" sldId="2147483712"/>
            <pc:sldLayoutMk cId="4026866737" sldId="2147483704"/>
          </pc:sldLayoutMkLst>
        </pc:sldLayoutChg>
        <pc:sldLayoutChg chg="add del">
          <pc:chgData name="Гость" userId="13becc5fc9935423" providerId="Windows Live" clId="Web-{A07BDA2B-F198-48C2-B1E1-0EAA558EC677}" dt="2023-10-12T17:39:17.813" v="27"/>
          <pc:sldLayoutMkLst>
            <pc:docMk/>
            <pc:sldMasterMk cId="2083958909" sldId="2147483712"/>
            <pc:sldLayoutMk cId="1407988951" sldId="2147483705"/>
          </pc:sldLayoutMkLst>
        </pc:sldLayoutChg>
        <pc:sldLayoutChg chg="add del">
          <pc:chgData name="Гость" userId="13becc5fc9935423" providerId="Windows Live" clId="Web-{A07BDA2B-F198-48C2-B1E1-0EAA558EC677}" dt="2023-10-12T17:39:17.813" v="27"/>
          <pc:sldLayoutMkLst>
            <pc:docMk/>
            <pc:sldMasterMk cId="2083958909" sldId="2147483712"/>
            <pc:sldLayoutMk cId="1568009088" sldId="2147483706"/>
          </pc:sldLayoutMkLst>
        </pc:sldLayoutChg>
        <pc:sldLayoutChg chg="add del">
          <pc:chgData name="Гость" userId="13becc5fc9935423" providerId="Windows Live" clId="Web-{A07BDA2B-F198-48C2-B1E1-0EAA558EC677}" dt="2023-10-12T17:39:17.813" v="27"/>
          <pc:sldLayoutMkLst>
            <pc:docMk/>
            <pc:sldMasterMk cId="2083958909" sldId="2147483712"/>
            <pc:sldLayoutMk cId="1851262205" sldId="2147483707"/>
          </pc:sldLayoutMkLst>
        </pc:sldLayoutChg>
        <pc:sldLayoutChg chg="add del">
          <pc:chgData name="Гость" userId="13becc5fc9935423" providerId="Windows Live" clId="Web-{A07BDA2B-F198-48C2-B1E1-0EAA558EC677}" dt="2023-10-12T17:39:17.813" v="27"/>
          <pc:sldLayoutMkLst>
            <pc:docMk/>
            <pc:sldMasterMk cId="2083958909" sldId="2147483712"/>
            <pc:sldLayoutMk cId="1506055000" sldId="2147483708"/>
          </pc:sldLayoutMkLst>
        </pc:sldLayoutChg>
        <pc:sldLayoutChg chg="add del">
          <pc:chgData name="Гость" userId="13becc5fc9935423" providerId="Windows Live" clId="Web-{A07BDA2B-F198-48C2-B1E1-0EAA558EC677}" dt="2023-10-12T17:39:17.813" v="27"/>
          <pc:sldLayoutMkLst>
            <pc:docMk/>
            <pc:sldMasterMk cId="2083958909" sldId="2147483712"/>
            <pc:sldLayoutMk cId="1115153122" sldId="2147483709"/>
          </pc:sldLayoutMkLst>
        </pc:sldLayoutChg>
        <pc:sldLayoutChg chg="add del">
          <pc:chgData name="Гость" userId="13becc5fc9935423" providerId="Windows Live" clId="Web-{A07BDA2B-F198-48C2-B1E1-0EAA558EC677}" dt="2023-10-12T17:39:17.813" v="27"/>
          <pc:sldLayoutMkLst>
            <pc:docMk/>
            <pc:sldMasterMk cId="2083958909" sldId="2147483712"/>
            <pc:sldLayoutMk cId="3864221147" sldId="2147483710"/>
          </pc:sldLayoutMkLst>
        </pc:sldLayoutChg>
        <pc:sldLayoutChg chg="add del">
          <pc:chgData name="Гость" userId="13becc5fc9935423" providerId="Windows Live" clId="Web-{A07BDA2B-F198-48C2-B1E1-0EAA558EC677}" dt="2023-10-12T17:39:17.813" v="27"/>
          <pc:sldLayoutMkLst>
            <pc:docMk/>
            <pc:sldMasterMk cId="2083958909" sldId="2147483712"/>
            <pc:sldLayoutMk cId="1021672196" sldId="2147483711"/>
          </pc:sldLayoutMkLst>
        </pc:sldLayoutChg>
      </pc:sldMasterChg>
      <pc:sldMasterChg chg="add addSldLayout">
        <pc:chgData name="Гость" userId="13becc5fc9935423" providerId="Windows Live" clId="Web-{A07BDA2B-F198-48C2-B1E1-0EAA558EC677}" dt="2023-10-12T17:39:17.906" v="28"/>
        <pc:sldMasterMkLst>
          <pc:docMk/>
          <pc:sldMasterMk cId="3034764880" sldId="2147483725"/>
        </pc:sldMasterMkLst>
        <pc:sldLayoutChg chg="add">
          <pc:chgData name="Гость" userId="13becc5fc9935423" providerId="Windows Live" clId="Web-{A07BDA2B-F198-48C2-B1E1-0EAA558EC677}" dt="2023-10-12T17:39:17.906" v="28"/>
          <pc:sldLayoutMkLst>
            <pc:docMk/>
            <pc:sldMasterMk cId="3034764880" sldId="2147483725"/>
            <pc:sldLayoutMk cId="2151066082" sldId="2147483714"/>
          </pc:sldLayoutMkLst>
        </pc:sldLayoutChg>
        <pc:sldLayoutChg chg="add">
          <pc:chgData name="Гость" userId="13becc5fc9935423" providerId="Windows Live" clId="Web-{A07BDA2B-F198-48C2-B1E1-0EAA558EC677}" dt="2023-10-12T17:39:17.906" v="28"/>
          <pc:sldLayoutMkLst>
            <pc:docMk/>
            <pc:sldMasterMk cId="3034764880" sldId="2147483725"/>
            <pc:sldLayoutMk cId="2523991297" sldId="2147483715"/>
          </pc:sldLayoutMkLst>
        </pc:sldLayoutChg>
        <pc:sldLayoutChg chg="add">
          <pc:chgData name="Гость" userId="13becc5fc9935423" providerId="Windows Live" clId="Web-{A07BDA2B-F198-48C2-B1E1-0EAA558EC677}" dt="2023-10-12T17:39:17.906" v="28"/>
          <pc:sldLayoutMkLst>
            <pc:docMk/>
            <pc:sldMasterMk cId="3034764880" sldId="2147483725"/>
            <pc:sldLayoutMk cId="3318703834" sldId="2147483716"/>
          </pc:sldLayoutMkLst>
        </pc:sldLayoutChg>
        <pc:sldLayoutChg chg="add">
          <pc:chgData name="Гость" userId="13becc5fc9935423" providerId="Windows Live" clId="Web-{A07BDA2B-F198-48C2-B1E1-0EAA558EC677}" dt="2023-10-12T17:39:17.906" v="28"/>
          <pc:sldLayoutMkLst>
            <pc:docMk/>
            <pc:sldMasterMk cId="3034764880" sldId="2147483725"/>
            <pc:sldLayoutMk cId="4050065586" sldId="2147483717"/>
          </pc:sldLayoutMkLst>
        </pc:sldLayoutChg>
        <pc:sldLayoutChg chg="add">
          <pc:chgData name="Гость" userId="13becc5fc9935423" providerId="Windows Live" clId="Web-{A07BDA2B-F198-48C2-B1E1-0EAA558EC677}" dt="2023-10-12T17:39:17.906" v="28"/>
          <pc:sldLayoutMkLst>
            <pc:docMk/>
            <pc:sldMasterMk cId="3034764880" sldId="2147483725"/>
            <pc:sldLayoutMk cId="2689051858" sldId="2147483718"/>
          </pc:sldLayoutMkLst>
        </pc:sldLayoutChg>
        <pc:sldLayoutChg chg="add">
          <pc:chgData name="Гость" userId="13becc5fc9935423" providerId="Windows Live" clId="Web-{A07BDA2B-F198-48C2-B1E1-0EAA558EC677}" dt="2023-10-12T17:39:17.906" v="28"/>
          <pc:sldLayoutMkLst>
            <pc:docMk/>
            <pc:sldMasterMk cId="3034764880" sldId="2147483725"/>
            <pc:sldLayoutMk cId="1282118701" sldId="2147483719"/>
          </pc:sldLayoutMkLst>
        </pc:sldLayoutChg>
        <pc:sldLayoutChg chg="add">
          <pc:chgData name="Гость" userId="13becc5fc9935423" providerId="Windows Live" clId="Web-{A07BDA2B-F198-48C2-B1E1-0EAA558EC677}" dt="2023-10-12T17:39:17.906" v="28"/>
          <pc:sldLayoutMkLst>
            <pc:docMk/>
            <pc:sldMasterMk cId="3034764880" sldId="2147483725"/>
            <pc:sldLayoutMk cId="3602690153" sldId="2147483720"/>
          </pc:sldLayoutMkLst>
        </pc:sldLayoutChg>
        <pc:sldLayoutChg chg="add">
          <pc:chgData name="Гость" userId="13becc5fc9935423" providerId="Windows Live" clId="Web-{A07BDA2B-F198-48C2-B1E1-0EAA558EC677}" dt="2023-10-12T17:39:17.906" v="28"/>
          <pc:sldLayoutMkLst>
            <pc:docMk/>
            <pc:sldMasterMk cId="3034764880" sldId="2147483725"/>
            <pc:sldLayoutMk cId="3380522206" sldId="2147483721"/>
          </pc:sldLayoutMkLst>
        </pc:sldLayoutChg>
        <pc:sldLayoutChg chg="add">
          <pc:chgData name="Гость" userId="13becc5fc9935423" providerId="Windows Live" clId="Web-{A07BDA2B-F198-48C2-B1E1-0EAA558EC677}" dt="2023-10-12T17:39:17.906" v="28"/>
          <pc:sldLayoutMkLst>
            <pc:docMk/>
            <pc:sldMasterMk cId="3034764880" sldId="2147483725"/>
            <pc:sldLayoutMk cId="558753936" sldId="2147483722"/>
          </pc:sldLayoutMkLst>
        </pc:sldLayoutChg>
        <pc:sldLayoutChg chg="add">
          <pc:chgData name="Гость" userId="13becc5fc9935423" providerId="Windows Live" clId="Web-{A07BDA2B-F198-48C2-B1E1-0EAA558EC677}" dt="2023-10-12T17:39:17.906" v="28"/>
          <pc:sldLayoutMkLst>
            <pc:docMk/>
            <pc:sldMasterMk cId="3034764880" sldId="2147483725"/>
            <pc:sldLayoutMk cId="1182440940" sldId="2147483723"/>
          </pc:sldLayoutMkLst>
        </pc:sldLayoutChg>
        <pc:sldLayoutChg chg="add">
          <pc:chgData name="Гость" userId="13becc5fc9935423" providerId="Windows Live" clId="Web-{A07BDA2B-F198-48C2-B1E1-0EAA558EC677}" dt="2023-10-12T17:39:17.906" v="28"/>
          <pc:sldLayoutMkLst>
            <pc:docMk/>
            <pc:sldMasterMk cId="3034764880" sldId="2147483725"/>
            <pc:sldLayoutMk cId="1823621601" sldId="2147483724"/>
          </pc:sldLayoutMkLst>
        </pc:sldLayoutChg>
      </pc:sldMasterChg>
    </pc:docChg>
  </pc:docChgLst>
  <pc:docChgLst>
    <pc:chgData name="Гость" userId="13becc5fc9935423" providerId="Windows Live" clId="Web-{FC651622-08C6-4AE8-90CE-21198D12860B}"/>
    <pc:docChg chg="addSld delSld modSld sldOrd addMainMaster delMainMaster">
      <pc:chgData name="Гость" userId="13becc5fc9935423" providerId="Windows Live" clId="Web-{FC651622-08C6-4AE8-90CE-21198D12860B}" dt="2023-10-16T09:33:46.316" v="274" actId="1076"/>
      <pc:docMkLst>
        <pc:docMk/>
      </pc:docMkLst>
      <pc:sldChg chg="addSp modSp new del mod setBg modClrScheme chgLayout">
        <pc:chgData name="Гость" userId="13becc5fc9935423" providerId="Windows Live" clId="Web-{FC651622-08C6-4AE8-90CE-21198D12860B}" dt="2023-10-16T08:39:19.102" v="104"/>
        <pc:sldMkLst>
          <pc:docMk/>
          <pc:sldMk cId="390018603" sldId="256"/>
        </pc:sldMkLst>
        <pc:spChg chg="mod ord">
          <ac:chgData name="Гость" userId="13becc5fc9935423" providerId="Windows Live" clId="Web-{FC651622-08C6-4AE8-90CE-21198D12860B}" dt="2023-10-16T08:38:56.258" v="103"/>
          <ac:spMkLst>
            <pc:docMk/>
            <pc:sldMk cId="390018603" sldId="256"/>
            <ac:spMk id="2" creationId="{64518903-4789-568E-B427-EE95379DBFE4}"/>
          </ac:spMkLst>
        </pc:spChg>
        <pc:spChg chg="mod ord">
          <ac:chgData name="Гость" userId="13becc5fc9935423" providerId="Windows Live" clId="Web-{FC651622-08C6-4AE8-90CE-21198D12860B}" dt="2023-10-16T08:38:56.258" v="103"/>
          <ac:spMkLst>
            <pc:docMk/>
            <pc:sldMk cId="390018603" sldId="256"/>
            <ac:spMk id="3" creationId="{3851B764-BAFD-E8CC-D033-CBB0DAD53D3D}"/>
          </ac:spMkLst>
        </pc:spChg>
        <pc:spChg chg="add">
          <ac:chgData name="Гость" userId="13becc5fc9935423" providerId="Windows Live" clId="Web-{FC651622-08C6-4AE8-90CE-21198D12860B}" dt="2023-10-16T08:38:56.258" v="103"/>
          <ac:spMkLst>
            <pc:docMk/>
            <pc:sldMk cId="390018603" sldId="256"/>
            <ac:spMk id="9" creationId="{4D60F200-5EB0-B223-2439-C96C67F0FEE1}"/>
          </ac:spMkLst>
        </pc:spChg>
        <pc:spChg chg="add">
          <ac:chgData name="Гость" userId="13becc5fc9935423" providerId="Windows Live" clId="Web-{FC651622-08C6-4AE8-90CE-21198D12860B}" dt="2023-10-16T08:38:56.258" v="103"/>
          <ac:spMkLst>
            <pc:docMk/>
            <pc:sldMk cId="390018603" sldId="256"/>
            <ac:spMk id="11" creationId="{74067CD3-146F-6228-E362-39AA720C25F7}"/>
          </ac:spMkLst>
        </pc:spChg>
        <pc:spChg chg="add">
          <ac:chgData name="Гость" userId="13becc5fc9935423" providerId="Windows Live" clId="Web-{FC651622-08C6-4AE8-90CE-21198D12860B}" dt="2023-10-16T08:38:56.258" v="103"/>
          <ac:spMkLst>
            <pc:docMk/>
            <pc:sldMk cId="390018603" sldId="256"/>
            <ac:spMk id="13" creationId="{271C7E5C-A0F8-E9FA-56DB-31A257FD4EDB}"/>
          </ac:spMkLst>
        </pc:spChg>
        <pc:spChg chg="add">
          <ac:chgData name="Гость" userId="13becc5fc9935423" providerId="Windows Live" clId="Web-{FC651622-08C6-4AE8-90CE-21198D12860B}" dt="2023-10-16T08:38:56.258" v="103"/>
          <ac:spMkLst>
            <pc:docMk/>
            <pc:sldMk cId="390018603" sldId="256"/>
            <ac:spMk id="15" creationId="{33F70A3C-4474-2A39-470C-FD55A8837503}"/>
          </ac:spMkLst>
        </pc:spChg>
        <pc:spChg chg="add">
          <ac:chgData name="Гость" userId="13becc5fc9935423" providerId="Windows Live" clId="Web-{FC651622-08C6-4AE8-90CE-21198D12860B}" dt="2023-10-16T08:38:56.258" v="103"/>
          <ac:spMkLst>
            <pc:docMk/>
            <pc:sldMk cId="390018603" sldId="256"/>
            <ac:spMk id="17" creationId="{BAC3F7D4-9613-0E1F-901C-98FE831DEBC0}"/>
          </ac:spMkLst>
        </pc:spChg>
        <pc:spChg chg="add">
          <ac:chgData name="Гость" userId="13becc5fc9935423" providerId="Windows Live" clId="Web-{FC651622-08C6-4AE8-90CE-21198D12860B}" dt="2023-10-16T08:38:56.258" v="103"/>
          <ac:spMkLst>
            <pc:docMk/>
            <pc:sldMk cId="390018603" sldId="256"/>
            <ac:spMk id="19" creationId="{AFD5167C-AF48-26F0-7A9F-3F7643374872}"/>
          </ac:spMkLst>
        </pc:spChg>
        <pc:spChg chg="add">
          <ac:chgData name="Гость" userId="13becc5fc9935423" providerId="Windows Live" clId="Web-{FC651622-08C6-4AE8-90CE-21198D12860B}" dt="2023-10-16T08:38:56.258" v="103"/>
          <ac:spMkLst>
            <pc:docMk/>
            <pc:sldMk cId="390018603" sldId="256"/>
            <ac:spMk id="21" creationId="{87B30A01-FCA8-86A5-A840-C32A3BE2EDD6}"/>
          </ac:spMkLst>
        </pc:spChg>
        <pc:picChg chg="add">
          <ac:chgData name="Гость" userId="13becc5fc9935423" providerId="Windows Live" clId="Web-{FC651622-08C6-4AE8-90CE-21198D12860B}" dt="2023-10-16T08:38:56.258" v="103"/>
          <ac:picMkLst>
            <pc:docMk/>
            <pc:sldMk cId="390018603" sldId="256"/>
            <ac:picMk id="5" creationId="{56B110EA-231D-79B0-B7D5-751486367AB8}"/>
          </ac:picMkLst>
        </pc:picChg>
      </pc:sldChg>
      <pc:sldChg chg="addSp delSp modSp del mod addAnim delAnim delDesignElem chgLayout">
        <pc:chgData name="Гость" userId="13becc5fc9935423" providerId="Windows Live" clId="Web-{FC651622-08C6-4AE8-90CE-21198D12860B}" dt="2023-10-16T08:30:43.273" v="66"/>
        <pc:sldMkLst>
          <pc:docMk/>
          <pc:sldMk cId="1351651579" sldId="256"/>
        </pc:sldMkLst>
        <pc:spChg chg="mod ord">
          <ac:chgData name="Гость" userId="13becc5fc9935423" providerId="Windows Live" clId="Web-{FC651622-08C6-4AE8-90CE-21198D12860B}" dt="2023-10-16T08:15:03.774" v="5"/>
          <ac:spMkLst>
            <pc:docMk/>
            <pc:sldMk cId="1351651579" sldId="256"/>
            <ac:spMk id="2" creationId="{00000000-0000-0000-0000-000000000000}"/>
          </ac:spMkLst>
        </pc:spChg>
        <pc:spChg chg="del">
          <ac:chgData name="Гость" userId="13becc5fc9935423" providerId="Windows Live" clId="Web-{FC651622-08C6-4AE8-90CE-21198D12860B}" dt="2023-10-16T08:11:46.424" v="0"/>
          <ac:spMkLst>
            <pc:docMk/>
            <pc:sldMk cId="1351651579" sldId="256"/>
            <ac:spMk id="3" creationId="{00000000-0000-0000-0000-000000000000}"/>
          </ac:spMkLst>
        </pc:spChg>
        <pc:spChg chg="del">
          <ac:chgData name="Гость" userId="13becc5fc9935423" providerId="Windows Live" clId="Web-{FC651622-08C6-4AE8-90CE-21198D12860B}" dt="2023-10-16T08:11:46.424" v="0"/>
          <ac:spMkLst>
            <pc:docMk/>
            <pc:sldMk cId="1351651579" sldId="256"/>
            <ac:spMk id="38" creationId="{6F40FBDA-CEB1-40F0-9AB9-BD9C402D70FE}"/>
          </ac:spMkLst>
        </pc:spChg>
        <pc:spChg chg="del">
          <ac:chgData name="Гость" userId="13becc5fc9935423" providerId="Windows Live" clId="Web-{FC651622-08C6-4AE8-90CE-21198D12860B}" dt="2023-10-16T08:11:46.424" v="0"/>
          <ac:spMkLst>
            <pc:docMk/>
            <pc:sldMk cId="1351651579" sldId="256"/>
            <ac:spMk id="40" creationId="{0344D4FE-ABEF-4230-9E4E-AD5782FC78AC}"/>
          </ac:spMkLst>
        </pc:spChg>
        <pc:spChg chg="del">
          <ac:chgData name="Гость" userId="13becc5fc9935423" providerId="Windows Live" clId="Web-{FC651622-08C6-4AE8-90CE-21198D12860B}" dt="2023-10-16T08:11:46.424" v="0"/>
          <ac:spMkLst>
            <pc:docMk/>
            <pc:sldMk cId="1351651579" sldId="256"/>
            <ac:spMk id="41" creationId="{9325F979-D3F9-4926-81B7-7ACCB31A501B}"/>
          </ac:spMkLst>
        </pc:spChg>
        <pc:spChg chg="add del">
          <ac:chgData name="Гость" userId="13becc5fc9935423" providerId="Windows Live" clId="Web-{FC651622-08C6-4AE8-90CE-21198D12860B}" dt="2023-10-16T08:15:03.727" v="4"/>
          <ac:spMkLst>
            <pc:docMk/>
            <pc:sldMk cId="1351651579" sldId="256"/>
            <ac:spMk id="44" creationId="{904DB13E-F722-4ED6-BB00-556651E95281}"/>
          </ac:spMkLst>
        </pc:spChg>
        <pc:spChg chg="add del">
          <ac:chgData name="Гость" userId="13becc5fc9935423" providerId="Windows Live" clId="Web-{FC651622-08C6-4AE8-90CE-21198D12860B}" dt="2023-10-16T08:15:03.727" v="4"/>
          <ac:spMkLst>
            <pc:docMk/>
            <pc:sldMk cId="1351651579" sldId="256"/>
            <ac:spMk id="46" creationId="{1419E3D9-C5FB-41A9-B6D2-DFB210BB6211}"/>
          </ac:spMkLst>
        </pc:spChg>
        <pc:spChg chg="add del">
          <ac:chgData name="Гость" userId="13becc5fc9935423" providerId="Windows Live" clId="Web-{FC651622-08C6-4AE8-90CE-21198D12860B}" dt="2023-10-16T08:15:03.727" v="4"/>
          <ac:spMkLst>
            <pc:docMk/>
            <pc:sldMk cId="1351651579" sldId="256"/>
            <ac:spMk id="48" creationId="{367909BF-1DF7-4ACE-8F58-6CF719BB27E5}"/>
          </ac:spMkLst>
        </pc:spChg>
        <pc:spChg chg="add del">
          <ac:chgData name="Гость" userId="13becc5fc9935423" providerId="Windows Live" clId="Web-{FC651622-08C6-4AE8-90CE-21198D12860B}" dt="2023-10-16T08:15:03.727" v="4"/>
          <ac:spMkLst>
            <pc:docMk/>
            <pc:sldMk cId="1351651579" sldId="256"/>
            <ac:spMk id="50" creationId="{89E8BEDB-0BBC-4F21-9CFB-8530D664C343}"/>
          </ac:spMkLst>
        </pc:spChg>
        <pc:spChg chg="add del">
          <ac:chgData name="Гость" userId="13becc5fc9935423" providerId="Windows Live" clId="Web-{FC651622-08C6-4AE8-90CE-21198D12860B}" dt="2023-10-16T08:15:03.727" v="4"/>
          <ac:spMkLst>
            <pc:docMk/>
            <pc:sldMk cId="1351651579" sldId="256"/>
            <ac:spMk id="57" creationId="{420551B3-B4DA-48EE-988C-4FAEAEB5CE98}"/>
          </ac:spMkLst>
        </pc:spChg>
        <pc:spChg chg="add del">
          <ac:chgData name="Гость" userId="13becc5fc9935423" providerId="Windows Live" clId="Web-{FC651622-08C6-4AE8-90CE-21198D12860B}" dt="2023-10-16T08:15:03.727" v="4"/>
          <ac:spMkLst>
            <pc:docMk/>
            <pc:sldMk cId="1351651579" sldId="256"/>
            <ac:spMk id="59" creationId="{6F40FBDA-CEB1-40F0-9AB9-BD9C402D70FE}"/>
          </ac:spMkLst>
        </pc:spChg>
        <pc:spChg chg="add del">
          <ac:chgData name="Гость" userId="13becc5fc9935423" providerId="Windows Live" clId="Web-{FC651622-08C6-4AE8-90CE-21198D12860B}" dt="2023-10-16T08:15:03.727" v="4"/>
          <ac:spMkLst>
            <pc:docMk/>
            <pc:sldMk cId="1351651579" sldId="256"/>
            <ac:spMk id="61" creationId="{BCFF10A9-48A8-49DE-BCC0-36CD4D617C72}"/>
          </ac:spMkLst>
        </pc:spChg>
        <pc:spChg chg="add del">
          <ac:chgData name="Гость" userId="13becc5fc9935423" providerId="Windows Live" clId="Web-{FC651622-08C6-4AE8-90CE-21198D12860B}" dt="2023-10-16T08:15:03.727" v="4"/>
          <ac:spMkLst>
            <pc:docMk/>
            <pc:sldMk cId="1351651579" sldId="256"/>
            <ac:spMk id="63" creationId="{29E6EC7A-73F0-4AA6-8CCE-7492D8F6545C}"/>
          </ac:spMkLst>
        </pc:spChg>
        <pc:spChg chg="add del">
          <ac:chgData name="Гость" userId="13becc5fc9935423" providerId="Windows Live" clId="Web-{FC651622-08C6-4AE8-90CE-21198D12860B}" dt="2023-10-16T08:15:03.727" v="4"/>
          <ac:spMkLst>
            <pc:docMk/>
            <pc:sldMk cId="1351651579" sldId="256"/>
            <ac:spMk id="65" creationId="{0344D4FE-ABEF-4230-9E4E-AD5782FC78AC}"/>
          </ac:spMkLst>
        </pc:spChg>
        <pc:spChg chg="add del">
          <ac:chgData name="Гость" userId="13becc5fc9935423" providerId="Windows Live" clId="Web-{FC651622-08C6-4AE8-90CE-21198D12860B}" dt="2023-10-16T08:15:03.727" v="4"/>
          <ac:spMkLst>
            <pc:docMk/>
            <pc:sldMk cId="1351651579" sldId="256"/>
            <ac:spMk id="67" creationId="{9325F979-D3F9-4926-81B7-7ACCB31A501B}"/>
          </ac:spMkLst>
        </pc:spChg>
        <pc:spChg chg="add">
          <ac:chgData name="Гость" userId="13becc5fc9935423" providerId="Windows Live" clId="Web-{FC651622-08C6-4AE8-90CE-21198D12860B}" dt="2023-10-16T08:15:03.774" v="5"/>
          <ac:spMkLst>
            <pc:docMk/>
            <pc:sldMk cId="1351651579" sldId="256"/>
            <ac:spMk id="69" creationId="{904DB13E-F722-4ED6-BB00-556651E95281}"/>
          </ac:spMkLst>
        </pc:spChg>
        <pc:spChg chg="add">
          <ac:chgData name="Гость" userId="13becc5fc9935423" providerId="Windows Live" clId="Web-{FC651622-08C6-4AE8-90CE-21198D12860B}" dt="2023-10-16T08:15:03.774" v="5"/>
          <ac:spMkLst>
            <pc:docMk/>
            <pc:sldMk cId="1351651579" sldId="256"/>
            <ac:spMk id="70" creationId="{1419E3D9-C5FB-41A9-B6D2-DFB210BB6211}"/>
          </ac:spMkLst>
        </pc:spChg>
        <pc:spChg chg="add">
          <ac:chgData name="Гость" userId="13becc5fc9935423" providerId="Windows Live" clId="Web-{FC651622-08C6-4AE8-90CE-21198D12860B}" dt="2023-10-16T08:15:03.774" v="5"/>
          <ac:spMkLst>
            <pc:docMk/>
            <pc:sldMk cId="1351651579" sldId="256"/>
            <ac:spMk id="71" creationId="{367909BF-1DF7-4ACE-8F58-6CF719BB27E5}"/>
          </ac:spMkLst>
        </pc:spChg>
        <pc:spChg chg="add">
          <ac:chgData name="Гость" userId="13becc5fc9935423" providerId="Windows Live" clId="Web-{FC651622-08C6-4AE8-90CE-21198D12860B}" dt="2023-10-16T08:15:03.774" v="5"/>
          <ac:spMkLst>
            <pc:docMk/>
            <pc:sldMk cId="1351651579" sldId="256"/>
            <ac:spMk id="72" creationId="{89E8BEDB-0BBC-4F21-9CFB-8530D664C343}"/>
          </ac:spMkLst>
        </pc:spChg>
        <pc:spChg chg="add">
          <ac:chgData name="Гость" userId="13becc5fc9935423" providerId="Windows Live" clId="Web-{FC651622-08C6-4AE8-90CE-21198D12860B}" dt="2023-10-16T08:15:03.774" v="5"/>
          <ac:spMkLst>
            <pc:docMk/>
            <pc:sldMk cId="1351651579" sldId="256"/>
            <ac:spMk id="74" creationId="{420551B3-B4DA-48EE-988C-4FAEAEB5CE98}"/>
          </ac:spMkLst>
        </pc:spChg>
        <pc:spChg chg="add">
          <ac:chgData name="Гость" userId="13becc5fc9935423" providerId="Windows Live" clId="Web-{FC651622-08C6-4AE8-90CE-21198D12860B}" dt="2023-10-16T08:15:03.774" v="5"/>
          <ac:spMkLst>
            <pc:docMk/>
            <pc:sldMk cId="1351651579" sldId="256"/>
            <ac:spMk id="75" creationId="{2644B391-9BFE-445C-A9EC-F544BB85FBC7}"/>
          </ac:spMkLst>
        </pc:spChg>
        <pc:spChg chg="add">
          <ac:chgData name="Гость" userId="13becc5fc9935423" providerId="Windows Live" clId="Web-{FC651622-08C6-4AE8-90CE-21198D12860B}" dt="2023-10-16T08:15:03.774" v="5"/>
          <ac:spMkLst>
            <pc:docMk/>
            <pc:sldMk cId="1351651579" sldId="256"/>
            <ac:spMk id="76" creationId="{80F26E69-87D9-4655-AE7B-280A87AA3CAD}"/>
          </ac:spMkLst>
        </pc:spChg>
        <pc:grpChg chg="add del">
          <ac:chgData name="Гость" userId="13becc5fc9935423" providerId="Windows Live" clId="Web-{FC651622-08C6-4AE8-90CE-21198D12860B}" dt="2023-10-16T08:15:03.727" v="4"/>
          <ac:grpSpMkLst>
            <pc:docMk/>
            <pc:sldMk cId="1351651579" sldId="256"/>
            <ac:grpSpMk id="52" creationId="{E26428D7-C6F3-473D-A360-A3F5C3E8728C}"/>
          </ac:grpSpMkLst>
        </pc:grpChg>
        <pc:grpChg chg="add">
          <ac:chgData name="Гость" userId="13becc5fc9935423" providerId="Windows Live" clId="Web-{FC651622-08C6-4AE8-90CE-21198D12860B}" dt="2023-10-16T08:15:03.774" v="5"/>
          <ac:grpSpMkLst>
            <pc:docMk/>
            <pc:sldMk cId="1351651579" sldId="256"/>
            <ac:grpSpMk id="73" creationId="{E26428D7-C6F3-473D-A360-A3F5C3E8728C}"/>
          </ac:grpSpMkLst>
        </pc:grpChg>
        <pc:picChg chg="mod">
          <ac:chgData name="Гость" userId="13becc5fc9935423" providerId="Windows Live" clId="Web-{FC651622-08C6-4AE8-90CE-21198D12860B}" dt="2023-10-16T08:15:03.774" v="5"/>
          <ac:picMkLst>
            <pc:docMk/>
            <pc:sldMk cId="1351651579" sldId="256"/>
            <ac:picMk id="39" creationId="{8F601573-F0A4-CBB4-5995-65439F716800}"/>
          </ac:picMkLst>
        </pc:picChg>
      </pc:sldChg>
      <pc:sldChg chg="new del">
        <pc:chgData name="Гость" userId="13becc5fc9935423" providerId="Windows Live" clId="Web-{FC651622-08C6-4AE8-90CE-21198D12860B}" dt="2023-10-16T08:31:33.618" v="75"/>
        <pc:sldMkLst>
          <pc:docMk/>
          <pc:sldMk cId="1476172503" sldId="256"/>
        </pc:sldMkLst>
      </pc:sldChg>
      <pc:sldChg chg="addSp delSp modSp new mod setBg modClrScheme chgLayout">
        <pc:chgData name="Гость" userId="13becc5fc9935423" providerId="Windows Live" clId="Web-{FC651622-08C6-4AE8-90CE-21198D12860B}" dt="2023-10-16T08:54:57.991" v="194" actId="1076"/>
        <pc:sldMkLst>
          <pc:docMk/>
          <pc:sldMk cId="4202383463" sldId="256"/>
        </pc:sldMkLst>
        <pc:spChg chg="del">
          <ac:chgData name="Гость" userId="13becc5fc9935423" providerId="Windows Live" clId="Web-{FC651622-08C6-4AE8-90CE-21198D12860B}" dt="2023-10-16T08:41:22.887" v="114"/>
          <ac:spMkLst>
            <pc:docMk/>
            <pc:sldMk cId="4202383463" sldId="256"/>
            <ac:spMk id="2" creationId="{6EEE28ED-677D-5C83-9F5A-B453B421686D}"/>
          </ac:spMkLst>
        </pc:spChg>
        <pc:spChg chg="del">
          <ac:chgData name="Гость" userId="13becc5fc9935423" providerId="Windows Live" clId="Web-{FC651622-08C6-4AE8-90CE-21198D12860B}" dt="2023-10-16T08:41:22.887" v="114"/>
          <ac:spMkLst>
            <pc:docMk/>
            <pc:sldMk cId="4202383463" sldId="256"/>
            <ac:spMk id="3" creationId="{9C413F46-A2A0-E5C5-2EAE-B8D1D7F21AAE}"/>
          </ac:spMkLst>
        </pc:spChg>
        <pc:spChg chg="add mod ord">
          <ac:chgData name="Гость" userId="13becc5fc9935423" providerId="Windows Live" clId="Web-{FC651622-08C6-4AE8-90CE-21198D12860B}" dt="2023-10-16T08:53:40.192" v="184"/>
          <ac:spMkLst>
            <pc:docMk/>
            <pc:sldMk cId="4202383463" sldId="256"/>
            <ac:spMk id="4" creationId="{9E174CD6-60B0-E468-B754-BC3E729DFA4F}"/>
          </ac:spMkLst>
        </pc:spChg>
        <pc:spChg chg="add del mod">
          <ac:chgData name="Гость" userId="13becc5fc9935423" providerId="Windows Live" clId="Web-{FC651622-08C6-4AE8-90CE-21198D12860B}" dt="2023-10-16T08:51:04.984" v="161"/>
          <ac:spMkLst>
            <pc:docMk/>
            <pc:sldMk cId="4202383463" sldId="256"/>
            <ac:spMk id="6" creationId="{6DC7AA9C-773F-B98E-5DB5-605B6CECDE7A}"/>
          </ac:spMkLst>
        </pc:spChg>
        <pc:spChg chg="add mod">
          <ac:chgData name="Гость" userId="13becc5fc9935423" providerId="Windows Live" clId="Web-{FC651622-08C6-4AE8-90CE-21198D12860B}" dt="2023-10-16T08:54:47.101" v="191" actId="1076"/>
          <ac:spMkLst>
            <pc:docMk/>
            <pc:sldMk cId="4202383463" sldId="256"/>
            <ac:spMk id="7" creationId="{BF54814F-FC83-2CF3-D26B-70C9946F0C9E}"/>
          </ac:spMkLst>
        </pc:spChg>
        <pc:spChg chg="add mod">
          <ac:chgData name="Гость" userId="13becc5fc9935423" providerId="Windows Live" clId="Web-{FC651622-08C6-4AE8-90CE-21198D12860B}" dt="2023-10-16T08:54:02.927" v="186"/>
          <ac:spMkLst>
            <pc:docMk/>
            <pc:sldMk cId="4202383463" sldId="256"/>
            <ac:spMk id="8" creationId="{C600C064-5FAD-FFE1-A36F-ED51BB3AEDCC}"/>
          </ac:spMkLst>
        </pc:spChg>
        <pc:spChg chg="add mod">
          <ac:chgData name="Гость" userId="13becc5fc9935423" providerId="Windows Live" clId="Web-{FC651622-08C6-4AE8-90CE-21198D12860B}" dt="2023-10-16T08:54:51.741" v="192" actId="1076"/>
          <ac:spMkLst>
            <pc:docMk/>
            <pc:sldMk cId="4202383463" sldId="256"/>
            <ac:spMk id="9" creationId="{F35CA89F-F711-E432-8A1F-49A9076F81B3}"/>
          </ac:spMkLst>
        </pc:spChg>
        <pc:spChg chg="add del">
          <ac:chgData name="Гость" userId="13becc5fc9935423" providerId="Windows Live" clId="Web-{FC651622-08C6-4AE8-90CE-21198D12860B}" dt="2023-10-16T08:43:46.189" v="130"/>
          <ac:spMkLst>
            <pc:docMk/>
            <pc:sldMk cId="4202383463" sldId="256"/>
            <ac:spMk id="10" creationId="{04812C46-200A-4DEB-A05E-3ED6C68C2387}"/>
          </ac:spMkLst>
        </pc:spChg>
        <pc:spChg chg="add mod">
          <ac:chgData name="Гость" userId="13becc5fc9935423" providerId="Windows Live" clId="Web-{FC651622-08C6-4AE8-90CE-21198D12860B}" dt="2023-10-16T08:54:43.147" v="190" actId="1076"/>
          <ac:spMkLst>
            <pc:docMk/>
            <pc:sldMk cId="4202383463" sldId="256"/>
            <ac:spMk id="11" creationId="{51CB813B-D56B-8733-71A3-74FDD7F73B29}"/>
          </ac:spMkLst>
        </pc:spChg>
        <pc:spChg chg="add del">
          <ac:chgData name="Гость" userId="13becc5fc9935423" providerId="Windows Live" clId="Web-{FC651622-08C6-4AE8-90CE-21198D12860B}" dt="2023-10-16T08:43:46.189" v="130"/>
          <ac:spMkLst>
            <pc:docMk/>
            <pc:sldMk cId="4202383463" sldId="256"/>
            <ac:spMk id="12" creationId="{D1EA859B-E555-4109-94F3-6700E046E008}"/>
          </ac:spMkLst>
        </pc:spChg>
        <pc:spChg chg="add del">
          <ac:chgData name="Гость" userId="13becc5fc9935423" providerId="Windows Live" clId="Web-{FC651622-08C6-4AE8-90CE-21198D12860B}" dt="2023-10-16T08:43:52.330" v="132"/>
          <ac:spMkLst>
            <pc:docMk/>
            <pc:sldMk cId="4202383463" sldId="256"/>
            <ac:spMk id="14" creationId="{F13C74B1-5B17-4795-BED0-7140497B445A}"/>
          </ac:spMkLst>
        </pc:spChg>
        <pc:spChg chg="add del">
          <ac:chgData name="Гость" userId="13becc5fc9935423" providerId="Windows Live" clId="Web-{FC651622-08C6-4AE8-90CE-21198D12860B}" dt="2023-10-16T08:43:52.330" v="132"/>
          <ac:spMkLst>
            <pc:docMk/>
            <pc:sldMk cId="4202383463" sldId="256"/>
            <ac:spMk id="15" creationId="{D4974D33-8DC5-464E-8C6D-BE58F0669C17}"/>
          </ac:spMkLst>
        </pc:spChg>
        <pc:spChg chg="add del">
          <ac:chgData name="Гость" userId="13becc5fc9935423" providerId="Windows Live" clId="Web-{FC651622-08C6-4AE8-90CE-21198D12860B}" dt="2023-10-16T08:45:13.004" v="142"/>
          <ac:spMkLst>
            <pc:docMk/>
            <pc:sldMk cId="4202383463" sldId="256"/>
            <ac:spMk id="16" creationId="{829A1E2C-5AC8-40FC-99E9-832069D39792}"/>
          </ac:spMkLst>
        </pc:spChg>
        <pc:spChg chg="add del">
          <ac:chgData name="Гость" userId="13becc5fc9935423" providerId="Windows Live" clId="Web-{FC651622-08C6-4AE8-90CE-21198D12860B}" dt="2023-10-16T08:45:13.004" v="142"/>
          <ac:spMkLst>
            <pc:docMk/>
            <pc:sldMk cId="4202383463" sldId="256"/>
            <ac:spMk id="17" creationId="{8181FC64-B306-4821-98E2-780662EFC486}"/>
          </ac:spMkLst>
        </pc:spChg>
        <pc:spChg chg="add del">
          <ac:chgData name="Гость" userId="13becc5fc9935423" providerId="Windows Live" clId="Web-{FC651622-08C6-4AE8-90CE-21198D12860B}" dt="2023-10-16T08:45:13.004" v="142"/>
          <ac:spMkLst>
            <pc:docMk/>
            <pc:sldMk cId="4202383463" sldId="256"/>
            <ac:spMk id="18" creationId="{5871FC61-DD4E-47D4-81FD-8A7E7D12B371}"/>
          </ac:spMkLst>
        </pc:spChg>
        <pc:spChg chg="add del">
          <ac:chgData name="Гость" userId="13becc5fc9935423" providerId="Windows Live" clId="Web-{FC651622-08C6-4AE8-90CE-21198D12860B}" dt="2023-10-16T08:45:13.004" v="142"/>
          <ac:spMkLst>
            <pc:docMk/>
            <pc:sldMk cId="4202383463" sldId="256"/>
            <ac:spMk id="19" creationId="{F9EC3F91-A75C-4F74-867E-E4C28C13546B}"/>
          </ac:spMkLst>
        </pc:spChg>
        <pc:spChg chg="add del">
          <ac:chgData name="Гость" userId="13becc5fc9935423" providerId="Windows Live" clId="Web-{FC651622-08C6-4AE8-90CE-21198D12860B}" dt="2023-10-16T08:45:06.051" v="139"/>
          <ac:spMkLst>
            <pc:docMk/>
            <pc:sldMk cId="4202383463" sldId="256"/>
            <ac:spMk id="24" creationId="{04812C46-200A-4DEB-A05E-3ED6C68C2387}"/>
          </ac:spMkLst>
        </pc:spChg>
        <pc:spChg chg="add del">
          <ac:chgData name="Гость" userId="13becc5fc9935423" providerId="Windows Live" clId="Web-{FC651622-08C6-4AE8-90CE-21198D12860B}" dt="2023-10-16T08:45:06.051" v="139"/>
          <ac:spMkLst>
            <pc:docMk/>
            <pc:sldMk cId="4202383463" sldId="256"/>
            <ac:spMk id="26" creationId="{D1EA859B-E555-4109-94F3-6700E046E008}"/>
          </ac:spMkLst>
        </pc:spChg>
        <pc:spChg chg="add del">
          <ac:chgData name="Гость" userId="13becc5fc9935423" providerId="Windows Live" clId="Web-{FC651622-08C6-4AE8-90CE-21198D12860B}" dt="2023-10-16T08:45:13.004" v="141"/>
          <ac:spMkLst>
            <pc:docMk/>
            <pc:sldMk cId="4202383463" sldId="256"/>
            <ac:spMk id="28" creationId="{F9EC3F91-A75C-4F74-867E-E4C28C13546B}"/>
          </ac:spMkLst>
        </pc:spChg>
        <pc:spChg chg="add del">
          <ac:chgData name="Гость" userId="13becc5fc9935423" providerId="Windows Live" clId="Web-{FC651622-08C6-4AE8-90CE-21198D12860B}" dt="2023-10-16T08:45:13.004" v="141"/>
          <ac:spMkLst>
            <pc:docMk/>
            <pc:sldMk cId="4202383463" sldId="256"/>
            <ac:spMk id="29" creationId="{8181FC64-B306-4821-98E2-780662EFC486}"/>
          </ac:spMkLst>
        </pc:spChg>
        <pc:spChg chg="add del">
          <ac:chgData name="Гость" userId="13becc5fc9935423" providerId="Windows Live" clId="Web-{FC651622-08C6-4AE8-90CE-21198D12860B}" dt="2023-10-16T08:45:13.004" v="141"/>
          <ac:spMkLst>
            <pc:docMk/>
            <pc:sldMk cId="4202383463" sldId="256"/>
            <ac:spMk id="30" creationId="{829A1E2C-5AC8-40FC-99E9-832069D39792}"/>
          </ac:spMkLst>
        </pc:spChg>
        <pc:spChg chg="add del">
          <ac:chgData name="Гость" userId="13becc5fc9935423" providerId="Windows Live" clId="Web-{FC651622-08C6-4AE8-90CE-21198D12860B}" dt="2023-10-16T08:45:13.004" v="141"/>
          <ac:spMkLst>
            <pc:docMk/>
            <pc:sldMk cId="4202383463" sldId="256"/>
            <ac:spMk id="31" creationId="{5871FC61-DD4E-47D4-81FD-8A7E7D12B371}"/>
          </ac:spMkLst>
        </pc:spChg>
        <pc:spChg chg="add">
          <ac:chgData name="Гость" userId="13becc5fc9935423" providerId="Windows Live" clId="Web-{FC651622-08C6-4AE8-90CE-21198D12860B}" dt="2023-10-16T08:45:13.004" v="142"/>
          <ac:spMkLst>
            <pc:docMk/>
            <pc:sldMk cId="4202383463" sldId="256"/>
            <ac:spMk id="33" creationId="{3D5FBB81-B61B-416A-8F5D-A8DDF62530F1}"/>
          </ac:spMkLst>
        </pc:spChg>
        <pc:spChg chg="add">
          <ac:chgData name="Гость" userId="13becc5fc9935423" providerId="Windows Live" clId="Web-{FC651622-08C6-4AE8-90CE-21198D12860B}" dt="2023-10-16T08:45:13.004" v="142"/>
          <ac:spMkLst>
            <pc:docMk/>
            <pc:sldMk cId="4202383463" sldId="256"/>
            <ac:spMk id="34" creationId="{40C0D7D4-D83D-4C58-87D1-955F0A9173D7}"/>
          </ac:spMkLst>
        </pc:spChg>
        <pc:spChg chg="add">
          <ac:chgData name="Гость" userId="13becc5fc9935423" providerId="Windows Live" clId="Web-{FC651622-08C6-4AE8-90CE-21198D12860B}" dt="2023-10-16T08:45:13.004" v="142"/>
          <ac:spMkLst>
            <pc:docMk/>
            <pc:sldMk cId="4202383463" sldId="256"/>
            <ac:spMk id="35" creationId="{CA35125A-A1A4-40EB-B5EE-4371BC4DD441}"/>
          </ac:spMkLst>
        </pc:spChg>
        <pc:spChg chg="add">
          <ac:chgData name="Гость" userId="13becc5fc9935423" providerId="Windows Live" clId="Web-{FC651622-08C6-4AE8-90CE-21198D12860B}" dt="2023-10-16T08:45:13.004" v="142"/>
          <ac:spMkLst>
            <pc:docMk/>
            <pc:sldMk cId="4202383463" sldId="256"/>
            <ac:spMk id="36" creationId="{15F9A324-404E-4C5D-AFF0-C5D0D84182B0}"/>
          </ac:spMkLst>
        </pc:spChg>
        <pc:picChg chg="add mod">
          <ac:chgData name="Гость" userId="13becc5fc9935423" providerId="Windows Live" clId="Web-{FC651622-08C6-4AE8-90CE-21198D12860B}" dt="2023-10-16T08:54:57.991" v="194" actId="1076"/>
          <ac:picMkLst>
            <pc:docMk/>
            <pc:sldMk cId="4202383463" sldId="256"/>
            <ac:picMk id="5" creationId="{CBB6D20D-F2F6-7AE6-57B0-BE9B03750497}"/>
          </ac:picMkLst>
        </pc:picChg>
      </pc:sldChg>
      <pc:sldChg chg="addSp delSp modSp new mod setBg">
        <pc:chgData name="Гость" userId="13becc5fc9935423" providerId="Windows Live" clId="Web-{FC651622-08C6-4AE8-90CE-21198D12860B}" dt="2023-10-16T09:00:44.628" v="210"/>
        <pc:sldMkLst>
          <pc:docMk/>
          <pc:sldMk cId="204283774" sldId="257"/>
        </pc:sldMkLst>
        <pc:spChg chg="add mod ord">
          <ac:chgData name="Гость" userId="13becc5fc9935423" providerId="Windows Live" clId="Web-{FC651622-08C6-4AE8-90CE-21198D12860B}" dt="2023-10-16T09:00:44.628" v="210"/>
          <ac:spMkLst>
            <pc:docMk/>
            <pc:sldMk cId="204283774" sldId="257"/>
            <ac:spMk id="2" creationId="{42EE4FA9-001C-BBC3-FFAA-891C8C94A24C}"/>
          </ac:spMkLst>
        </pc:spChg>
        <pc:spChg chg="add del">
          <ac:chgData name="Гость" userId="13becc5fc9935423" providerId="Windows Live" clId="Web-{FC651622-08C6-4AE8-90CE-21198D12860B}" dt="2023-10-16T08:48:39.823" v="148"/>
          <ac:spMkLst>
            <pc:docMk/>
            <pc:sldMk cId="204283774" sldId="257"/>
            <ac:spMk id="8" creationId="{49BB7E9A-6937-4BF0-9F51-A20F197B550F}"/>
          </ac:spMkLst>
        </pc:spChg>
        <pc:spChg chg="add del">
          <ac:chgData name="Гость" userId="13becc5fc9935423" providerId="Windows Live" clId="Web-{FC651622-08C6-4AE8-90CE-21198D12860B}" dt="2023-10-16T08:48:39.823" v="148"/>
          <ac:spMkLst>
            <pc:docMk/>
            <pc:sldMk cId="204283774" sldId="257"/>
            <ac:spMk id="10" creationId="{9F68E20E-6240-4DD9-A3D6-57B8384079AA}"/>
          </ac:spMkLst>
        </pc:spChg>
        <pc:spChg chg="add del">
          <ac:chgData name="Гость" userId="13becc5fc9935423" providerId="Windows Live" clId="Web-{FC651622-08C6-4AE8-90CE-21198D12860B}" dt="2023-10-16T08:48:39.823" v="148"/>
          <ac:spMkLst>
            <pc:docMk/>
            <pc:sldMk cId="204283774" sldId="257"/>
            <ac:spMk id="12" creationId="{74169F48-3AE4-4FA1-899E-6A598A0FF051}"/>
          </ac:spMkLst>
        </pc:spChg>
        <pc:spChg chg="add del">
          <ac:chgData name="Гость" userId="13becc5fc9935423" providerId="Windows Live" clId="Web-{FC651622-08C6-4AE8-90CE-21198D12860B}" dt="2023-10-16T08:49:27.700" v="154"/>
          <ac:spMkLst>
            <pc:docMk/>
            <pc:sldMk cId="204283774" sldId="257"/>
            <ac:spMk id="14" creationId="{15F9A324-404E-4C5D-AFF0-C5D0D84182B0}"/>
          </ac:spMkLst>
        </pc:spChg>
        <pc:spChg chg="add del">
          <ac:chgData name="Гость" userId="13becc5fc9935423" providerId="Windows Live" clId="Web-{FC651622-08C6-4AE8-90CE-21198D12860B}" dt="2023-10-16T08:48:44.308" v="150"/>
          <ac:spMkLst>
            <pc:docMk/>
            <pc:sldMk cId="204283774" sldId="257"/>
            <ac:spMk id="15" creationId="{B649E800-A5C8-49A0-A453-ED537DA3156A}"/>
          </ac:spMkLst>
        </pc:spChg>
        <pc:spChg chg="add del">
          <ac:chgData name="Гость" userId="13becc5fc9935423" providerId="Windows Live" clId="Web-{FC651622-08C6-4AE8-90CE-21198D12860B}" dt="2023-10-16T08:48:44.308" v="150"/>
          <ac:spMkLst>
            <pc:docMk/>
            <pc:sldMk cId="204283774" sldId="257"/>
            <ac:spMk id="16" creationId="{8BA67DD7-B75D-4A30-90A4-EEA9F64AF11B}"/>
          </ac:spMkLst>
        </pc:spChg>
        <pc:spChg chg="add del">
          <ac:chgData name="Гость" userId="13becc5fc9935423" providerId="Windows Live" clId="Web-{FC651622-08C6-4AE8-90CE-21198D12860B}" dt="2023-10-16T08:48:47.495" v="152"/>
          <ac:spMkLst>
            <pc:docMk/>
            <pc:sldMk cId="204283774" sldId="257"/>
            <ac:spMk id="19" creationId="{8108D317-7CBD-4897-BD1F-959436D2A3BE}"/>
          </ac:spMkLst>
        </pc:spChg>
        <pc:spChg chg="add del">
          <ac:chgData name="Гость" userId="13becc5fc9935423" providerId="Windows Live" clId="Web-{FC651622-08C6-4AE8-90CE-21198D12860B}" dt="2023-10-16T08:48:47.495" v="152"/>
          <ac:spMkLst>
            <pc:docMk/>
            <pc:sldMk cId="204283774" sldId="257"/>
            <ac:spMk id="20" creationId="{D6297641-8B9F-4767-9606-8A11313227BF}"/>
          </ac:spMkLst>
        </pc:spChg>
        <pc:spChg chg="add del">
          <ac:chgData name="Гость" userId="13becc5fc9935423" providerId="Windows Live" clId="Web-{FC651622-08C6-4AE8-90CE-21198D12860B}" dt="2023-10-16T08:48:47.495" v="152"/>
          <ac:spMkLst>
            <pc:docMk/>
            <pc:sldMk cId="204283774" sldId="257"/>
            <ac:spMk id="21" creationId="{D8F3CA65-EA00-46B4-9616-39E6853F7BED}"/>
          </ac:spMkLst>
        </pc:spChg>
        <pc:spChg chg="add del">
          <ac:chgData name="Гость" userId="13becc5fc9935423" providerId="Windows Live" clId="Web-{FC651622-08C6-4AE8-90CE-21198D12860B}" dt="2023-10-16T08:49:27.700" v="154"/>
          <ac:spMkLst>
            <pc:docMk/>
            <pc:sldMk cId="204283774" sldId="257"/>
            <ac:spMk id="23" creationId="{3D5FBB81-B61B-416A-8F5D-A8DDF62530F1}"/>
          </ac:spMkLst>
        </pc:spChg>
        <pc:spChg chg="add del">
          <ac:chgData name="Гость" userId="13becc5fc9935423" providerId="Windows Live" clId="Web-{FC651622-08C6-4AE8-90CE-21198D12860B}" dt="2023-10-16T08:49:27.700" v="154"/>
          <ac:spMkLst>
            <pc:docMk/>
            <pc:sldMk cId="204283774" sldId="257"/>
            <ac:spMk id="24" creationId="{40C0D7D4-D83D-4C58-87D1-955F0A9173D7}"/>
          </ac:spMkLst>
        </pc:spChg>
        <pc:spChg chg="add del">
          <ac:chgData name="Гость" userId="13becc5fc9935423" providerId="Windows Live" clId="Web-{FC651622-08C6-4AE8-90CE-21198D12860B}" dt="2023-10-16T08:49:27.700" v="154"/>
          <ac:spMkLst>
            <pc:docMk/>
            <pc:sldMk cId="204283774" sldId="257"/>
            <ac:spMk id="25" creationId="{CA35125A-A1A4-40EB-B5EE-4371BC4DD441}"/>
          </ac:spMkLst>
        </pc:spChg>
        <pc:spChg chg="add">
          <ac:chgData name="Гость" userId="13becc5fc9935423" providerId="Windows Live" clId="Web-{FC651622-08C6-4AE8-90CE-21198D12860B}" dt="2023-10-16T08:49:27.715" v="155"/>
          <ac:spMkLst>
            <pc:docMk/>
            <pc:sldMk cId="204283774" sldId="257"/>
            <ac:spMk id="27" creationId="{8181FC64-B306-4821-98E2-780662EFC486}"/>
          </ac:spMkLst>
        </pc:spChg>
        <pc:spChg chg="add">
          <ac:chgData name="Гость" userId="13becc5fc9935423" providerId="Windows Live" clId="Web-{FC651622-08C6-4AE8-90CE-21198D12860B}" dt="2023-10-16T08:49:27.715" v="155"/>
          <ac:spMkLst>
            <pc:docMk/>
            <pc:sldMk cId="204283774" sldId="257"/>
            <ac:spMk id="28" creationId="{5871FC61-DD4E-47D4-81FD-8A7E7D12B371}"/>
          </ac:spMkLst>
        </pc:spChg>
        <pc:spChg chg="add">
          <ac:chgData name="Гость" userId="13becc5fc9935423" providerId="Windows Live" clId="Web-{FC651622-08C6-4AE8-90CE-21198D12860B}" dt="2023-10-16T08:49:27.715" v="155"/>
          <ac:spMkLst>
            <pc:docMk/>
            <pc:sldMk cId="204283774" sldId="257"/>
            <ac:spMk id="29" creationId="{F9EC3F91-A75C-4F74-867E-E4C28C13546B}"/>
          </ac:spMkLst>
        </pc:spChg>
        <pc:spChg chg="add">
          <ac:chgData name="Гость" userId="13becc5fc9935423" providerId="Windows Live" clId="Web-{FC651622-08C6-4AE8-90CE-21198D12860B}" dt="2023-10-16T08:49:27.715" v="155"/>
          <ac:spMkLst>
            <pc:docMk/>
            <pc:sldMk cId="204283774" sldId="257"/>
            <ac:spMk id="30" creationId="{829A1E2C-5AC8-40FC-99E9-832069D39792}"/>
          </ac:spMkLst>
        </pc:spChg>
        <pc:grpChg chg="add del">
          <ac:chgData name="Гость" userId="13becc5fc9935423" providerId="Windows Live" clId="Web-{FC651622-08C6-4AE8-90CE-21198D12860B}" dt="2023-10-16T08:48:44.308" v="150"/>
          <ac:grpSpMkLst>
            <pc:docMk/>
            <pc:sldMk cId="204283774" sldId="257"/>
            <ac:grpSpMk id="17" creationId="{E8C5FC48-0A3C-4D6D-A0D5-EEE93213DBBE}"/>
          </ac:grpSpMkLst>
        </pc:grpChg>
        <pc:picChg chg="add mod">
          <ac:chgData name="Гость" userId="13becc5fc9935423" providerId="Windows Live" clId="Web-{FC651622-08C6-4AE8-90CE-21198D12860B}" dt="2023-10-16T08:49:27.715" v="155"/>
          <ac:picMkLst>
            <pc:docMk/>
            <pc:sldMk cId="204283774" sldId="257"/>
            <ac:picMk id="3" creationId="{85B12D28-6BD9-91E3-EB45-B6192E6B59DD}"/>
          </ac:picMkLst>
        </pc:picChg>
      </pc:sldChg>
      <pc:sldChg chg="addSp delSp modSp new del mod setBg setClrOvrMap">
        <pc:chgData name="Гость" userId="13becc5fc9935423" providerId="Windows Live" clId="Web-{FC651622-08C6-4AE8-90CE-21198D12860B}" dt="2023-10-16T08:30:49.148" v="68"/>
        <pc:sldMkLst>
          <pc:docMk/>
          <pc:sldMk cId="860973314" sldId="257"/>
        </pc:sldMkLst>
        <pc:spChg chg="add mod ord">
          <ac:chgData name="Гость" userId="13becc5fc9935423" providerId="Windows Live" clId="Web-{FC651622-08C6-4AE8-90CE-21198D12860B}" dt="2023-10-16T08:20:55.645" v="46"/>
          <ac:spMkLst>
            <pc:docMk/>
            <pc:sldMk cId="860973314" sldId="257"/>
            <ac:spMk id="2" creationId="{4A0A999B-D82D-7536-EBDB-51FFBE9511D0}"/>
          </ac:spMkLst>
        </pc:spChg>
        <pc:spChg chg="add del">
          <ac:chgData name="Гость" userId="13becc5fc9935423" providerId="Windows Live" clId="Web-{FC651622-08C6-4AE8-90CE-21198D12860B}" dt="2023-10-16T08:18:11.265" v="26"/>
          <ac:spMkLst>
            <pc:docMk/>
            <pc:sldMk cId="860973314" sldId="257"/>
            <ac:spMk id="8" creationId="{1E94681D-2A4C-4A8D-B9B5-31D440D0328D}"/>
          </ac:spMkLst>
        </pc:spChg>
        <pc:spChg chg="add del">
          <ac:chgData name="Гость" userId="13becc5fc9935423" providerId="Windows Live" clId="Web-{FC651622-08C6-4AE8-90CE-21198D12860B}" dt="2023-10-16T08:18:11.265" v="26"/>
          <ac:spMkLst>
            <pc:docMk/>
            <pc:sldMk cId="860973314" sldId="257"/>
            <ac:spMk id="10" creationId="{FB65ABA3-820C-4D75-9437-9EFA1ADFE134}"/>
          </ac:spMkLst>
        </pc:spChg>
        <pc:spChg chg="add del">
          <ac:chgData name="Гость" userId="13becc5fc9935423" providerId="Windows Live" clId="Web-{FC651622-08C6-4AE8-90CE-21198D12860B}" dt="2023-10-16T08:18:11.265" v="26"/>
          <ac:spMkLst>
            <pc:docMk/>
            <pc:sldMk cId="860973314" sldId="257"/>
            <ac:spMk id="12" creationId="{036BF2FB-90D8-48DB-BD34-D040CDCFF208}"/>
          </ac:spMkLst>
        </pc:spChg>
        <pc:spChg chg="add del">
          <ac:chgData name="Гость" userId="13becc5fc9935423" providerId="Windows Live" clId="Web-{FC651622-08C6-4AE8-90CE-21198D12860B}" dt="2023-10-16T08:18:11.265" v="26"/>
          <ac:spMkLst>
            <pc:docMk/>
            <pc:sldMk cId="860973314" sldId="257"/>
            <ac:spMk id="14" creationId="{B6EE7E08-B389-43E5-B019-1B0A8ACBBD93}"/>
          </ac:spMkLst>
        </pc:spChg>
        <pc:spChg chg="add del">
          <ac:chgData name="Гость" userId="13becc5fc9935423" providerId="Windows Live" clId="Web-{FC651622-08C6-4AE8-90CE-21198D12860B}" dt="2023-10-16T08:18:11.265" v="26"/>
          <ac:spMkLst>
            <pc:docMk/>
            <pc:sldMk cId="860973314" sldId="257"/>
            <ac:spMk id="16" creationId="{E60D94A5-8A09-4BAB-8F7C-69BC34C54DDE}"/>
          </ac:spMkLst>
        </pc:spChg>
        <pc:spChg chg="add del">
          <ac:chgData name="Гость" userId="13becc5fc9935423" providerId="Windows Live" clId="Web-{FC651622-08C6-4AE8-90CE-21198D12860B}" dt="2023-10-16T08:18:11.265" v="26"/>
          <ac:spMkLst>
            <pc:docMk/>
            <pc:sldMk cId="860973314" sldId="257"/>
            <ac:spMk id="18" creationId="{7A1AE32B-3A6E-4C5E-8FEB-73861B9A26B5}"/>
          </ac:spMkLst>
        </pc:spChg>
        <pc:spChg chg="add del">
          <ac:chgData name="Гость" userId="13becc5fc9935423" providerId="Windows Live" clId="Web-{FC651622-08C6-4AE8-90CE-21198D12860B}" dt="2023-10-16T08:17:34.170" v="17"/>
          <ac:spMkLst>
            <pc:docMk/>
            <pc:sldMk cId="860973314" sldId="257"/>
            <ac:spMk id="23" creationId="{904DB13E-F722-4ED6-BB00-556651E95281}"/>
          </ac:spMkLst>
        </pc:spChg>
        <pc:spChg chg="add del">
          <ac:chgData name="Гость" userId="13becc5fc9935423" providerId="Windows Live" clId="Web-{FC651622-08C6-4AE8-90CE-21198D12860B}" dt="2023-10-16T08:17:34.170" v="17"/>
          <ac:spMkLst>
            <pc:docMk/>
            <pc:sldMk cId="860973314" sldId="257"/>
            <ac:spMk id="25" creationId="{1419E3D9-C5FB-41A9-B6D2-DFB210BB6211}"/>
          </ac:spMkLst>
        </pc:spChg>
        <pc:spChg chg="add del">
          <ac:chgData name="Гость" userId="13becc5fc9935423" providerId="Windows Live" clId="Web-{FC651622-08C6-4AE8-90CE-21198D12860B}" dt="2023-10-16T08:17:34.170" v="17"/>
          <ac:spMkLst>
            <pc:docMk/>
            <pc:sldMk cId="860973314" sldId="257"/>
            <ac:spMk id="27" creationId="{367909BF-1DF7-4ACE-8F58-6CF719BB27E5}"/>
          </ac:spMkLst>
        </pc:spChg>
        <pc:spChg chg="add del">
          <ac:chgData name="Гость" userId="13becc5fc9935423" providerId="Windows Live" clId="Web-{FC651622-08C6-4AE8-90CE-21198D12860B}" dt="2023-10-16T08:17:34.170" v="17"/>
          <ac:spMkLst>
            <pc:docMk/>
            <pc:sldMk cId="860973314" sldId="257"/>
            <ac:spMk id="29" creationId="{89E8BEDB-0BBC-4F21-9CFB-8530D664C343}"/>
          </ac:spMkLst>
        </pc:spChg>
        <pc:spChg chg="add del">
          <ac:chgData name="Гость" userId="13becc5fc9935423" providerId="Windows Live" clId="Web-{FC651622-08C6-4AE8-90CE-21198D12860B}" dt="2023-10-16T08:17:34.170" v="17"/>
          <ac:spMkLst>
            <pc:docMk/>
            <pc:sldMk cId="860973314" sldId="257"/>
            <ac:spMk id="36" creationId="{420551B3-B4DA-48EE-988C-4FAEAEB5CE98}"/>
          </ac:spMkLst>
        </pc:spChg>
        <pc:spChg chg="add del">
          <ac:chgData name="Гость" userId="13becc5fc9935423" providerId="Windows Live" clId="Web-{FC651622-08C6-4AE8-90CE-21198D12860B}" dt="2023-10-16T08:17:34.170" v="17"/>
          <ac:spMkLst>
            <pc:docMk/>
            <pc:sldMk cId="860973314" sldId="257"/>
            <ac:spMk id="38" creationId="{6F40FBDA-CEB1-40F0-9AB9-BD9C402D70FE}"/>
          </ac:spMkLst>
        </pc:spChg>
        <pc:spChg chg="add del">
          <ac:chgData name="Гость" userId="13becc5fc9935423" providerId="Windows Live" clId="Web-{FC651622-08C6-4AE8-90CE-21198D12860B}" dt="2023-10-16T08:17:34.170" v="17"/>
          <ac:spMkLst>
            <pc:docMk/>
            <pc:sldMk cId="860973314" sldId="257"/>
            <ac:spMk id="40" creationId="{0344D4FE-ABEF-4230-9E4E-AD5782FC78AC}"/>
          </ac:spMkLst>
        </pc:spChg>
        <pc:spChg chg="add del">
          <ac:chgData name="Гость" userId="13becc5fc9935423" providerId="Windows Live" clId="Web-{FC651622-08C6-4AE8-90CE-21198D12860B}" dt="2023-10-16T08:17:34.170" v="17"/>
          <ac:spMkLst>
            <pc:docMk/>
            <pc:sldMk cId="860973314" sldId="257"/>
            <ac:spMk id="42" creationId="{9325F979-D3F9-4926-81B7-7ACCB31A501B}"/>
          </ac:spMkLst>
        </pc:spChg>
        <pc:spChg chg="add del">
          <ac:chgData name="Гость" userId="13becc5fc9935423" providerId="Windows Live" clId="Web-{FC651622-08C6-4AE8-90CE-21198D12860B}" dt="2023-10-16T08:17:42.279" v="19"/>
          <ac:spMkLst>
            <pc:docMk/>
            <pc:sldMk cId="860973314" sldId="257"/>
            <ac:spMk id="44" creationId="{738170B5-3ECC-493B-85FA-6905971AD17E}"/>
          </ac:spMkLst>
        </pc:spChg>
        <pc:spChg chg="add del">
          <ac:chgData name="Гость" userId="13becc5fc9935423" providerId="Windows Live" clId="Web-{FC651622-08C6-4AE8-90CE-21198D12860B}" dt="2023-10-16T08:17:42.279" v="19"/>
          <ac:spMkLst>
            <pc:docMk/>
            <pc:sldMk cId="860973314" sldId="257"/>
            <ac:spMk id="45" creationId="{904DB13E-F722-4ED6-BB00-556651E95281}"/>
          </ac:spMkLst>
        </pc:spChg>
        <pc:spChg chg="add del">
          <ac:chgData name="Гость" userId="13becc5fc9935423" providerId="Windows Live" clId="Web-{FC651622-08C6-4AE8-90CE-21198D12860B}" dt="2023-10-16T08:17:42.279" v="19"/>
          <ac:spMkLst>
            <pc:docMk/>
            <pc:sldMk cId="860973314" sldId="257"/>
            <ac:spMk id="47" creationId="{1419E3D9-C5FB-41A9-B6D2-DFB210BB6211}"/>
          </ac:spMkLst>
        </pc:spChg>
        <pc:spChg chg="add del">
          <ac:chgData name="Гость" userId="13becc5fc9935423" providerId="Windows Live" clId="Web-{FC651622-08C6-4AE8-90CE-21198D12860B}" dt="2023-10-16T08:17:42.279" v="19"/>
          <ac:spMkLst>
            <pc:docMk/>
            <pc:sldMk cId="860973314" sldId="257"/>
            <ac:spMk id="49" creationId="{367909BF-1DF7-4ACE-8F58-6CF719BB27E5}"/>
          </ac:spMkLst>
        </pc:spChg>
        <pc:spChg chg="add del">
          <ac:chgData name="Гость" userId="13becc5fc9935423" providerId="Windows Live" clId="Web-{FC651622-08C6-4AE8-90CE-21198D12860B}" dt="2023-10-16T08:17:42.279" v="19"/>
          <ac:spMkLst>
            <pc:docMk/>
            <pc:sldMk cId="860973314" sldId="257"/>
            <ac:spMk id="51" creationId="{89E8BEDB-0BBC-4F21-9CFB-8530D664C343}"/>
          </ac:spMkLst>
        </pc:spChg>
        <pc:spChg chg="add del">
          <ac:chgData name="Гость" userId="13becc5fc9935423" providerId="Windows Live" clId="Web-{FC651622-08C6-4AE8-90CE-21198D12860B}" dt="2023-10-16T08:17:42.279" v="19"/>
          <ac:spMkLst>
            <pc:docMk/>
            <pc:sldMk cId="860973314" sldId="257"/>
            <ac:spMk id="53" creationId="{420551B3-B4DA-48EE-988C-4FAEAEB5CE98}"/>
          </ac:spMkLst>
        </pc:spChg>
        <pc:spChg chg="add del">
          <ac:chgData name="Гость" userId="13becc5fc9935423" providerId="Windows Live" clId="Web-{FC651622-08C6-4AE8-90CE-21198D12860B}" dt="2023-10-16T08:17:42.279" v="19"/>
          <ac:spMkLst>
            <pc:docMk/>
            <pc:sldMk cId="860973314" sldId="257"/>
            <ac:spMk id="54" creationId="{27A9C548-0579-4864-92A3-093842E89D88}"/>
          </ac:spMkLst>
        </pc:spChg>
        <pc:spChg chg="add del">
          <ac:chgData name="Гость" userId="13becc5fc9935423" providerId="Windows Live" clId="Web-{FC651622-08C6-4AE8-90CE-21198D12860B}" dt="2023-10-16T08:17:42.279" v="19"/>
          <ac:spMkLst>
            <pc:docMk/>
            <pc:sldMk cId="860973314" sldId="257"/>
            <ac:spMk id="55" creationId="{57525A5F-CDD4-4EB3-9187-2A0E9EA15041}"/>
          </ac:spMkLst>
        </pc:spChg>
        <pc:spChg chg="add del">
          <ac:chgData name="Гость" userId="13becc5fc9935423" providerId="Windows Live" clId="Web-{FC651622-08C6-4AE8-90CE-21198D12860B}" dt="2023-10-16T08:17:42.279" v="19"/>
          <ac:spMkLst>
            <pc:docMk/>
            <pc:sldMk cId="860973314" sldId="257"/>
            <ac:spMk id="56" creationId="{08F5B423-DA6A-4E80-B3CA-549A442C8FB4}"/>
          </ac:spMkLst>
        </pc:spChg>
        <pc:spChg chg="add del">
          <ac:chgData name="Гость" userId="13becc5fc9935423" providerId="Windows Live" clId="Web-{FC651622-08C6-4AE8-90CE-21198D12860B}" dt="2023-10-16T08:17:55.889" v="21"/>
          <ac:spMkLst>
            <pc:docMk/>
            <pc:sldMk cId="860973314" sldId="257"/>
            <ac:spMk id="58" creationId="{904DB13E-F722-4ED6-BB00-556651E95281}"/>
          </ac:spMkLst>
        </pc:spChg>
        <pc:spChg chg="add del">
          <ac:chgData name="Гость" userId="13becc5fc9935423" providerId="Windows Live" clId="Web-{FC651622-08C6-4AE8-90CE-21198D12860B}" dt="2023-10-16T08:17:55.889" v="21"/>
          <ac:spMkLst>
            <pc:docMk/>
            <pc:sldMk cId="860973314" sldId="257"/>
            <ac:spMk id="59" creationId="{1419E3D9-C5FB-41A9-B6D2-DFB210BB6211}"/>
          </ac:spMkLst>
        </pc:spChg>
        <pc:spChg chg="add del">
          <ac:chgData name="Гость" userId="13becc5fc9935423" providerId="Windows Live" clId="Web-{FC651622-08C6-4AE8-90CE-21198D12860B}" dt="2023-10-16T08:17:55.889" v="21"/>
          <ac:spMkLst>
            <pc:docMk/>
            <pc:sldMk cId="860973314" sldId="257"/>
            <ac:spMk id="60" creationId="{367909BF-1DF7-4ACE-8F58-6CF719BB27E5}"/>
          </ac:spMkLst>
        </pc:spChg>
        <pc:spChg chg="add del">
          <ac:chgData name="Гость" userId="13becc5fc9935423" providerId="Windows Live" clId="Web-{FC651622-08C6-4AE8-90CE-21198D12860B}" dt="2023-10-16T08:17:55.889" v="21"/>
          <ac:spMkLst>
            <pc:docMk/>
            <pc:sldMk cId="860973314" sldId="257"/>
            <ac:spMk id="61" creationId="{89E8BEDB-0BBC-4F21-9CFB-8530D664C343}"/>
          </ac:spMkLst>
        </pc:spChg>
        <pc:spChg chg="add del">
          <ac:chgData name="Гость" userId="13becc5fc9935423" providerId="Windows Live" clId="Web-{FC651622-08C6-4AE8-90CE-21198D12860B}" dt="2023-10-16T08:17:55.889" v="21"/>
          <ac:spMkLst>
            <pc:docMk/>
            <pc:sldMk cId="860973314" sldId="257"/>
            <ac:spMk id="63" creationId="{420551B3-B4DA-48EE-988C-4FAEAEB5CE98}"/>
          </ac:spMkLst>
        </pc:spChg>
        <pc:spChg chg="add del">
          <ac:chgData name="Гость" userId="13becc5fc9935423" providerId="Windows Live" clId="Web-{FC651622-08C6-4AE8-90CE-21198D12860B}" dt="2023-10-16T08:17:55.889" v="21"/>
          <ac:spMkLst>
            <pc:docMk/>
            <pc:sldMk cId="860973314" sldId="257"/>
            <ac:spMk id="64" creationId="{D5B012D8-7F27-4758-9AC6-C889B154BD73}"/>
          </ac:spMkLst>
        </pc:spChg>
        <pc:spChg chg="add del">
          <ac:chgData name="Гость" userId="13becc5fc9935423" providerId="Windows Live" clId="Web-{FC651622-08C6-4AE8-90CE-21198D12860B}" dt="2023-10-16T08:17:55.889" v="21"/>
          <ac:spMkLst>
            <pc:docMk/>
            <pc:sldMk cId="860973314" sldId="257"/>
            <ac:spMk id="65" creationId="{4063B759-00FC-46D1-9898-8E8625268FAF}"/>
          </ac:spMkLst>
        </pc:spChg>
        <pc:spChg chg="add del">
          <ac:chgData name="Гость" userId="13becc5fc9935423" providerId="Windows Live" clId="Web-{FC651622-08C6-4AE8-90CE-21198D12860B}" dt="2023-10-16T08:18:06.077" v="23"/>
          <ac:spMkLst>
            <pc:docMk/>
            <pc:sldMk cId="860973314" sldId="257"/>
            <ac:spMk id="67" creationId="{904DB13E-F722-4ED6-BB00-556651E95281}"/>
          </ac:spMkLst>
        </pc:spChg>
        <pc:spChg chg="add del">
          <ac:chgData name="Гость" userId="13becc5fc9935423" providerId="Windows Live" clId="Web-{FC651622-08C6-4AE8-90CE-21198D12860B}" dt="2023-10-16T08:18:06.077" v="23"/>
          <ac:spMkLst>
            <pc:docMk/>
            <pc:sldMk cId="860973314" sldId="257"/>
            <ac:spMk id="68" creationId="{1E8D93C5-28EB-42D0-86CE-D804955653CC}"/>
          </ac:spMkLst>
        </pc:spChg>
        <pc:spChg chg="add del">
          <ac:chgData name="Гость" userId="13becc5fc9935423" providerId="Windows Live" clId="Web-{FC651622-08C6-4AE8-90CE-21198D12860B}" dt="2023-10-16T08:18:06.077" v="23"/>
          <ac:spMkLst>
            <pc:docMk/>
            <pc:sldMk cId="860973314" sldId="257"/>
            <ac:spMk id="69" creationId="{AB1B1E7D-F76D-4744-AF85-239E6998A4C5}"/>
          </ac:spMkLst>
        </pc:spChg>
        <pc:spChg chg="add del">
          <ac:chgData name="Гость" userId="13becc5fc9935423" providerId="Windows Live" clId="Web-{FC651622-08C6-4AE8-90CE-21198D12860B}" dt="2023-10-16T08:18:06.077" v="23"/>
          <ac:spMkLst>
            <pc:docMk/>
            <pc:sldMk cId="860973314" sldId="257"/>
            <ac:spMk id="70" creationId="{3BB65211-00DB-45B6-A223-033B2D19CBE8}"/>
          </ac:spMkLst>
        </pc:spChg>
        <pc:spChg chg="add del">
          <ac:chgData name="Гость" userId="13becc5fc9935423" providerId="Windows Live" clId="Web-{FC651622-08C6-4AE8-90CE-21198D12860B}" dt="2023-10-16T08:18:06.077" v="23"/>
          <ac:spMkLst>
            <pc:docMk/>
            <pc:sldMk cId="860973314" sldId="257"/>
            <ac:spMk id="72" creationId="{9891C27D-8C9D-415C-A639-23D76B7B1C1D}"/>
          </ac:spMkLst>
        </pc:spChg>
        <pc:spChg chg="add del">
          <ac:chgData name="Гость" userId="13becc5fc9935423" providerId="Windows Live" clId="Web-{FC651622-08C6-4AE8-90CE-21198D12860B}" dt="2023-10-16T08:18:06.077" v="23"/>
          <ac:spMkLst>
            <pc:docMk/>
            <pc:sldMk cId="860973314" sldId="257"/>
            <ac:spMk id="73" creationId="{E8F4C0D6-B7E0-42D0-A57F-6781017A2164}"/>
          </ac:spMkLst>
        </pc:spChg>
        <pc:spChg chg="add del">
          <ac:chgData name="Гость" userId="13becc5fc9935423" providerId="Windows Live" clId="Web-{FC651622-08C6-4AE8-90CE-21198D12860B}" dt="2023-10-16T08:18:06.077" v="23"/>
          <ac:spMkLst>
            <pc:docMk/>
            <pc:sldMk cId="860973314" sldId="257"/>
            <ac:spMk id="74" creationId="{5B4D6D08-A7F1-4445-BA2E-E449562C04C1}"/>
          </ac:spMkLst>
        </pc:spChg>
        <pc:spChg chg="add del">
          <ac:chgData name="Гость" userId="13becc5fc9935423" providerId="Windows Live" clId="Web-{FC651622-08C6-4AE8-90CE-21198D12860B}" dt="2023-10-16T08:18:06.077" v="23"/>
          <ac:spMkLst>
            <pc:docMk/>
            <pc:sldMk cId="860973314" sldId="257"/>
            <ac:spMk id="75" creationId="{3A7C1A41-D915-4D26-8D5E-C01B27160A80}"/>
          </ac:spMkLst>
        </pc:spChg>
        <pc:spChg chg="add del">
          <ac:chgData name="Гость" userId="13becc5fc9935423" providerId="Windows Live" clId="Web-{FC651622-08C6-4AE8-90CE-21198D12860B}" dt="2023-10-16T08:18:06.077" v="23"/>
          <ac:spMkLst>
            <pc:docMk/>
            <pc:sldMk cId="860973314" sldId="257"/>
            <ac:spMk id="76" creationId="{A50B663E-F671-4504-99A8-4559554692B0}"/>
          </ac:spMkLst>
        </pc:spChg>
        <pc:spChg chg="add del">
          <ac:chgData name="Гость" userId="13becc5fc9935423" providerId="Windows Live" clId="Web-{FC651622-08C6-4AE8-90CE-21198D12860B}" dt="2023-10-16T08:18:06.077" v="23"/>
          <ac:spMkLst>
            <pc:docMk/>
            <pc:sldMk cId="860973314" sldId="257"/>
            <ac:spMk id="77" creationId="{2EF89585-ECD6-4B38-96B1-AD41A1BD4BE1}"/>
          </ac:spMkLst>
        </pc:spChg>
        <pc:spChg chg="add del">
          <ac:chgData name="Гость" userId="13becc5fc9935423" providerId="Windows Live" clId="Web-{FC651622-08C6-4AE8-90CE-21198D12860B}" dt="2023-10-16T08:18:06.077" v="23"/>
          <ac:spMkLst>
            <pc:docMk/>
            <pc:sldMk cId="860973314" sldId="257"/>
            <ac:spMk id="81" creationId="{3F4C63FE-9526-4F8E-BCFD-954D2EF9475B}"/>
          </ac:spMkLst>
        </pc:spChg>
        <pc:spChg chg="add del">
          <ac:chgData name="Гость" userId="13becc5fc9935423" providerId="Windows Live" clId="Web-{FC651622-08C6-4AE8-90CE-21198D12860B}" dt="2023-10-16T08:18:11.249" v="25"/>
          <ac:spMkLst>
            <pc:docMk/>
            <pc:sldMk cId="860973314" sldId="257"/>
            <ac:spMk id="83" creationId="{904DB13E-F722-4ED6-BB00-556651E95281}"/>
          </ac:spMkLst>
        </pc:spChg>
        <pc:spChg chg="add del">
          <ac:chgData name="Гость" userId="13becc5fc9935423" providerId="Windows Live" clId="Web-{FC651622-08C6-4AE8-90CE-21198D12860B}" dt="2023-10-16T08:18:11.249" v="25"/>
          <ac:spMkLst>
            <pc:docMk/>
            <pc:sldMk cId="860973314" sldId="257"/>
            <ac:spMk id="84" creationId="{1419E3D9-C5FB-41A9-B6D2-DFB210BB6211}"/>
          </ac:spMkLst>
        </pc:spChg>
        <pc:spChg chg="add del">
          <ac:chgData name="Гость" userId="13becc5fc9935423" providerId="Windows Live" clId="Web-{FC651622-08C6-4AE8-90CE-21198D12860B}" dt="2023-10-16T08:18:11.249" v="25"/>
          <ac:spMkLst>
            <pc:docMk/>
            <pc:sldMk cId="860973314" sldId="257"/>
            <ac:spMk id="85" creationId="{367909BF-1DF7-4ACE-8F58-6CF719BB27E5}"/>
          </ac:spMkLst>
        </pc:spChg>
        <pc:spChg chg="add del">
          <ac:chgData name="Гость" userId="13becc5fc9935423" providerId="Windows Live" clId="Web-{FC651622-08C6-4AE8-90CE-21198D12860B}" dt="2023-10-16T08:18:11.249" v="25"/>
          <ac:spMkLst>
            <pc:docMk/>
            <pc:sldMk cId="860973314" sldId="257"/>
            <ac:spMk id="86" creationId="{89E8BEDB-0BBC-4F21-9CFB-8530D664C343}"/>
          </ac:spMkLst>
        </pc:spChg>
        <pc:spChg chg="add del">
          <ac:chgData name="Гость" userId="13becc5fc9935423" providerId="Windows Live" clId="Web-{FC651622-08C6-4AE8-90CE-21198D12860B}" dt="2023-10-16T08:18:11.249" v="25"/>
          <ac:spMkLst>
            <pc:docMk/>
            <pc:sldMk cId="860973314" sldId="257"/>
            <ac:spMk id="88" creationId="{420551B3-B4DA-48EE-988C-4FAEAEB5CE98}"/>
          </ac:spMkLst>
        </pc:spChg>
        <pc:spChg chg="add del">
          <ac:chgData name="Гость" userId="13becc5fc9935423" providerId="Windows Live" clId="Web-{FC651622-08C6-4AE8-90CE-21198D12860B}" dt="2023-10-16T08:18:11.249" v="25"/>
          <ac:spMkLst>
            <pc:docMk/>
            <pc:sldMk cId="860973314" sldId="257"/>
            <ac:spMk id="89" creationId="{2644B391-9BFE-445C-A9EC-F544BB85FBC7}"/>
          </ac:spMkLst>
        </pc:spChg>
        <pc:spChg chg="add del">
          <ac:chgData name="Гость" userId="13becc5fc9935423" providerId="Windows Live" clId="Web-{FC651622-08C6-4AE8-90CE-21198D12860B}" dt="2023-10-16T08:18:11.249" v="25"/>
          <ac:spMkLst>
            <pc:docMk/>
            <pc:sldMk cId="860973314" sldId="257"/>
            <ac:spMk id="90" creationId="{80F26E69-87D9-4655-AE7B-280A87AA3CAD}"/>
          </ac:spMkLst>
        </pc:spChg>
        <pc:spChg chg="add del">
          <ac:chgData name="Гость" userId="13becc5fc9935423" providerId="Windows Live" clId="Web-{FC651622-08C6-4AE8-90CE-21198D12860B}" dt="2023-10-16T08:20:55.645" v="46"/>
          <ac:spMkLst>
            <pc:docMk/>
            <pc:sldMk cId="860973314" sldId="257"/>
            <ac:spMk id="92" creationId="{904DB13E-F722-4ED6-BB00-556651E95281}"/>
          </ac:spMkLst>
        </pc:spChg>
        <pc:spChg chg="add del">
          <ac:chgData name="Гость" userId="13becc5fc9935423" providerId="Windows Live" clId="Web-{FC651622-08C6-4AE8-90CE-21198D12860B}" dt="2023-10-16T08:20:55.645" v="46"/>
          <ac:spMkLst>
            <pc:docMk/>
            <pc:sldMk cId="860973314" sldId="257"/>
            <ac:spMk id="93" creationId="{1419E3D9-C5FB-41A9-B6D2-DFB210BB6211}"/>
          </ac:spMkLst>
        </pc:spChg>
        <pc:spChg chg="add del">
          <ac:chgData name="Гость" userId="13becc5fc9935423" providerId="Windows Live" clId="Web-{FC651622-08C6-4AE8-90CE-21198D12860B}" dt="2023-10-16T08:20:55.645" v="46"/>
          <ac:spMkLst>
            <pc:docMk/>
            <pc:sldMk cId="860973314" sldId="257"/>
            <ac:spMk id="94" creationId="{367909BF-1DF7-4ACE-8F58-6CF719BB27E5}"/>
          </ac:spMkLst>
        </pc:spChg>
        <pc:spChg chg="add del">
          <ac:chgData name="Гость" userId="13becc5fc9935423" providerId="Windows Live" clId="Web-{FC651622-08C6-4AE8-90CE-21198D12860B}" dt="2023-10-16T08:20:55.645" v="46"/>
          <ac:spMkLst>
            <pc:docMk/>
            <pc:sldMk cId="860973314" sldId="257"/>
            <ac:spMk id="95" creationId="{89E8BEDB-0BBC-4F21-9CFB-8530D664C343}"/>
          </ac:spMkLst>
        </pc:spChg>
        <pc:spChg chg="add del">
          <ac:chgData name="Гость" userId="13becc5fc9935423" providerId="Windows Live" clId="Web-{FC651622-08C6-4AE8-90CE-21198D12860B}" dt="2023-10-16T08:20:55.645" v="46"/>
          <ac:spMkLst>
            <pc:docMk/>
            <pc:sldMk cId="860973314" sldId="257"/>
            <ac:spMk id="97" creationId="{420551B3-B4DA-48EE-988C-4FAEAEB5CE98}"/>
          </ac:spMkLst>
        </pc:spChg>
        <pc:spChg chg="add del">
          <ac:chgData name="Гость" userId="13becc5fc9935423" providerId="Windows Live" clId="Web-{FC651622-08C6-4AE8-90CE-21198D12860B}" dt="2023-10-16T08:20:55.645" v="46"/>
          <ac:spMkLst>
            <pc:docMk/>
            <pc:sldMk cId="860973314" sldId="257"/>
            <ac:spMk id="98" creationId="{9D879A56-BA4A-47BE-B8EA-643910D696DB}"/>
          </ac:spMkLst>
        </pc:spChg>
        <pc:spChg chg="add del">
          <ac:chgData name="Гость" userId="13becc5fc9935423" providerId="Windows Live" clId="Web-{FC651622-08C6-4AE8-90CE-21198D12860B}" dt="2023-10-16T08:20:55.645" v="46"/>
          <ac:spMkLst>
            <pc:docMk/>
            <pc:sldMk cId="860973314" sldId="257"/>
            <ac:spMk id="99" creationId="{68E7D62B-6F82-4DD0-9764-C143AEAAC198}"/>
          </ac:spMkLst>
        </pc:spChg>
        <pc:spChg chg="add del">
          <ac:chgData name="Гость" userId="13becc5fc9935423" providerId="Windows Live" clId="Web-{FC651622-08C6-4AE8-90CE-21198D12860B}" dt="2023-10-16T08:20:55.645" v="46"/>
          <ac:spMkLst>
            <pc:docMk/>
            <pc:sldMk cId="860973314" sldId="257"/>
            <ac:spMk id="100" creationId="{9C283B92-B6AF-4FE0-AF35-F51A679051EE}"/>
          </ac:spMkLst>
        </pc:spChg>
        <pc:spChg chg="add">
          <ac:chgData name="Гость" userId="13becc5fc9935423" providerId="Windows Live" clId="Web-{FC651622-08C6-4AE8-90CE-21198D12860B}" dt="2023-10-16T08:20:55.645" v="46"/>
          <ac:spMkLst>
            <pc:docMk/>
            <pc:sldMk cId="860973314" sldId="257"/>
            <ac:spMk id="108" creationId="{904DB13E-F722-4ED6-BB00-556651E95281}"/>
          </ac:spMkLst>
        </pc:spChg>
        <pc:spChg chg="add">
          <ac:chgData name="Гость" userId="13becc5fc9935423" providerId="Windows Live" clId="Web-{FC651622-08C6-4AE8-90CE-21198D12860B}" dt="2023-10-16T08:20:55.645" v="46"/>
          <ac:spMkLst>
            <pc:docMk/>
            <pc:sldMk cId="860973314" sldId="257"/>
            <ac:spMk id="110" creationId="{1419E3D9-C5FB-41A9-B6D2-DFB210BB6211}"/>
          </ac:spMkLst>
        </pc:spChg>
        <pc:spChg chg="add">
          <ac:chgData name="Гость" userId="13becc5fc9935423" providerId="Windows Live" clId="Web-{FC651622-08C6-4AE8-90CE-21198D12860B}" dt="2023-10-16T08:20:55.645" v="46"/>
          <ac:spMkLst>
            <pc:docMk/>
            <pc:sldMk cId="860973314" sldId="257"/>
            <ac:spMk id="112" creationId="{367909BF-1DF7-4ACE-8F58-6CF719BB27E5}"/>
          </ac:spMkLst>
        </pc:spChg>
        <pc:spChg chg="add">
          <ac:chgData name="Гость" userId="13becc5fc9935423" providerId="Windows Live" clId="Web-{FC651622-08C6-4AE8-90CE-21198D12860B}" dt="2023-10-16T08:20:55.645" v="46"/>
          <ac:spMkLst>
            <pc:docMk/>
            <pc:sldMk cId="860973314" sldId="257"/>
            <ac:spMk id="114" creationId="{89E8BEDB-0BBC-4F21-9CFB-8530D664C343}"/>
          </ac:spMkLst>
        </pc:spChg>
        <pc:spChg chg="add">
          <ac:chgData name="Гость" userId="13becc5fc9935423" providerId="Windows Live" clId="Web-{FC651622-08C6-4AE8-90CE-21198D12860B}" dt="2023-10-16T08:20:55.645" v="46"/>
          <ac:spMkLst>
            <pc:docMk/>
            <pc:sldMk cId="860973314" sldId="257"/>
            <ac:spMk id="121" creationId="{420551B3-B4DA-48EE-988C-4FAEAEB5CE98}"/>
          </ac:spMkLst>
        </pc:spChg>
        <pc:spChg chg="add">
          <ac:chgData name="Гость" userId="13becc5fc9935423" providerId="Windows Live" clId="Web-{FC651622-08C6-4AE8-90CE-21198D12860B}" dt="2023-10-16T08:20:55.645" v="46"/>
          <ac:spMkLst>
            <pc:docMk/>
            <pc:sldMk cId="860973314" sldId="257"/>
            <ac:spMk id="123" creationId="{DFFCFB47-3C9E-4532-8065-D3633A77B650}"/>
          </ac:spMkLst>
        </pc:spChg>
        <pc:spChg chg="add">
          <ac:chgData name="Гость" userId="13becc5fc9935423" providerId="Windows Live" clId="Web-{FC651622-08C6-4AE8-90CE-21198D12860B}" dt="2023-10-16T08:20:55.645" v="46"/>
          <ac:spMkLst>
            <pc:docMk/>
            <pc:sldMk cId="860973314" sldId="257"/>
            <ac:spMk id="125" creationId="{467A625B-A166-4C03-ADD8-0535D71834D6}"/>
          </ac:spMkLst>
        </pc:spChg>
        <pc:spChg chg="add">
          <ac:chgData name="Гость" userId="13becc5fc9935423" providerId="Windows Live" clId="Web-{FC651622-08C6-4AE8-90CE-21198D12860B}" dt="2023-10-16T08:20:55.645" v="46"/>
          <ac:spMkLst>
            <pc:docMk/>
            <pc:sldMk cId="860973314" sldId="257"/>
            <ac:spMk id="127" creationId="{C35A5F97-C3A9-4101-8F5C-06E22105A0CE}"/>
          </ac:spMkLst>
        </pc:spChg>
        <pc:spChg chg="add">
          <ac:chgData name="Гость" userId="13becc5fc9935423" providerId="Windows Live" clId="Web-{FC651622-08C6-4AE8-90CE-21198D12860B}" dt="2023-10-16T08:20:55.645" v="46"/>
          <ac:spMkLst>
            <pc:docMk/>
            <pc:sldMk cId="860973314" sldId="257"/>
            <ac:spMk id="129" creationId="{00239F34-0E2D-4746-AAA9-920BD6063237}"/>
          </ac:spMkLst>
        </pc:spChg>
        <pc:spChg chg="add">
          <ac:chgData name="Гость" userId="13becc5fc9935423" providerId="Windows Live" clId="Web-{FC651622-08C6-4AE8-90CE-21198D12860B}" dt="2023-10-16T08:20:55.645" v="46"/>
          <ac:spMkLst>
            <pc:docMk/>
            <pc:sldMk cId="860973314" sldId="257"/>
            <ac:spMk id="137" creationId="{344EF4DE-2334-4B49-8DC2-FDAC562A17D3}"/>
          </ac:spMkLst>
        </pc:spChg>
        <pc:grpChg chg="add del">
          <ac:chgData name="Гость" userId="13becc5fc9935423" providerId="Windows Live" clId="Web-{FC651622-08C6-4AE8-90CE-21198D12860B}" dt="2023-10-16T08:17:34.170" v="17"/>
          <ac:grpSpMkLst>
            <pc:docMk/>
            <pc:sldMk cId="860973314" sldId="257"/>
            <ac:grpSpMk id="31" creationId="{E26428D7-C6F3-473D-A360-A3F5C3E8728C}"/>
          </ac:grpSpMkLst>
        </pc:grpChg>
        <pc:grpChg chg="add del">
          <ac:chgData name="Гость" userId="13becc5fc9935423" providerId="Windows Live" clId="Web-{FC651622-08C6-4AE8-90CE-21198D12860B}" dt="2023-10-16T08:17:42.279" v="19"/>
          <ac:grpSpMkLst>
            <pc:docMk/>
            <pc:sldMk cId="860973314" sldId="257"/>
            <ac:grpSpMk id="52" creationId="{E26428D7-C6F3-473D-A360-A3F5C3E8728C}"/>
          </ac:grpSpMkLst>
        </pc:grpChg>
        <pc:grpChg chg="add del">
          <ac:chgData name="Гость" userId="13becc5fc9935423" providerId="Windows Live" clId="Web-{FC651622-08C6-4AE8-90CE-21198D12860B}" dt="2023-10-16T08:17:55.889" v="21"/>
          <ac:grpSpMkLst>
            <pc:docMk/>
            <pc:sldMk cId="860973314" sldId="257"/>
            <ac:grpSpMk id="62" creationId="{E26428D7-C6F3-473D-A360-A3F5C3E8728C}"/>
          </ac:grpSpMkLst>
        </pc:grpChg>
        <pc:grpChg chg="add del">
          <ac:chgData name="Гость" userId="13becc5fc9935423" providerId="Windows Live" clId="Web-{FC651622-08C6-4AE8-90CE-21198D12860B}" dt="2023-10-16T08:18:06.077" v="23"/>
          <ac:grpSpMkLst>
            <pc:docMk/>
            <pc:sldMk cId="860973314" sldId="257"/>
            <ac:grpSpMk id="71" creationId="{E26428D7-C6F3-473D-A360-A3F5C3E8728C}"/>
          </ac:grpSpMkLst>
        </pc:grpChg>
        <pc:grpChg chg="add del">
          <ac:chgData name="Гость" userId="13becc5fc9935423" providerId="Windows Live" clId="Web-{FC651622-08C6-4AE8-90CE-21198D12860B}" dt="2023-10-16T08:18:11.249" v="25"/>
          <ac:grpSpMkLst>
            <pc:docMk/>
            <pc:sldMk cId="860973314" sldId="257"/>
            <ac:grpSpMk id="87" creationId="{E26428D7-C6F3-473D-A360-A3F5C3E8728C}"/>
          </ac:grpSpMkLst>
        </pc:grpChg>
        <pc:grpChg chg="add del">
          <ac:chgData name="Гость" userId="13becc5fc9935423" providerId="Windows Live" clId="Web-{FC651622-08C6-4AE8-90CE-21198D12860B}" dt="2023-10-16T08:20:55.645" v="46"/>
          <ac:grpSpMkLst>
            <pc:docMk/>
            <pc:sldMk cId="860973314" sldId="257"/>
            <ac:grpSpMk id="96" creationId="{E26428D7-C6F3-473D-A360-A3F5C3E8728C}"/>
          </ac:grpSpMkLst>
        </pc:grpChg>
        <pc:grpChg chg="add">
          <ac:chgData name="Гость" userId="13becc5fc9935423" providerId="Windows Live" clId="Web-{FC651622-08C6-4AE8-90CE-21198D12860B}" dt="2023-10-16T08:20:55.645" v="46"/>
          <ac:grpSpMkLst>
            <pc:docMk/>
            <pc:sldMk cId="860973314" sldId="257"/>
            <ac:grpSpMk id="116" creationId="{E26428D7-C6F3-473D-A360-A3F5C3E8728C}"/>
          </ac:grpSpMkLst>
        </pc:grpChg>
        <pc:picChg chg="add mod ord">
          <ac:chgData name="Гость" userId="13becc5fc9935423" providerId="Windows Live" clId="Web-{FC651622-08C6-4AE8-90CE-21198D12860B}" dt="2023-10-16T08:20:55.645" v="46"/>
          <ac:picMkLst>
            <pc:docMk/>
            <pc:sldMk cId="860973314" sldId="257"/>
            <ac:picMk id="4" creationId="{E3371543-354E-1758-4B8A-F35750B3337C}"/>
          </ac:picMkLst>
        </pc:picChg>
        <pc:cxnChg chg="add del">
          <ac:chgData name="Гость" userId="13becc5fc9935423" providerId="Windows Live" clId="Web-{FC651622-08C6-4AE8-90CE-21198D12860B}" dt="2023-10-16T08:17:42.279" v="19"/>
          <ac:cxnSpMkLst>
            <pc:docMk/>
            <pc:sldMk cId="860973314" sldId="257"/>
            <ac:cxnSpMk id="46" creationId="{F8DD37B8-B6EA-49DC-90EF-F4E3594540AE}"/>
          </ac:cxnSpMkLst>
        </pc:cxnChg>
        <pc:cxnChg chg="add del">
          <ac:chgData name="Гость" userId="13becc5fc9935423" providerId="Windows Live" clId="Web-{FC651622-08C6-4AE8-90CE-21198D12860B}" dt="2023-10-16T08:17:42.279" v="19"/>
          <ac:cxnSpMkLst>
            <pc:docMk/>
            <pc:sldMk cId="860973314" sldId="257"/>
            <ac:cxnSpMk id="48" creationId="{500F7FF8-41E5-4585-AFDC-54EA8B275752}"/>
          </ac:cxnSpMkLst>
        </pc:cxnChg>
        <pc:cxnChg chg="add del">
          <ac:chgData name="Гость" userId="13becc5fc9935423" providerId="Windows Live" clId="Web-{FC651622-08C6-4AE8-90CE-21198D12860B}" dt="2023-10-16T08:17:42.279" v="19"/>
          <ac:cxnSpMkLst>
            <pc:docMk/>
            <pc:sldMk cId="860973314" sldId="257"/>
            <ac:cxnSpMk id="50" creationId="{BAE2A71D-F8BA-4E4F-88A8-1F5FD5DF13DD}"/>
          </ac:cxnSpMkLst>
        </pc:cxnChg>
        <pc:cxnChg chg="add del">
          <ac:chgData name="Гость" userId="13becc5fc9935423" providerId="Windows Live" clId="Web-{FC651622-08C6-4AE8-90CE-21198D12860B}" dt="2023-10-16T08:18:06.077" v="23"/>
          <ac:cxnSpMkLst>
            <pc:docMk/>
            <pc:sldMk cId="860973314" sldId="257"/>
            <ac:cxnSpMk id="78" creationId="{1B6FCD50-3FE8-4AB2-B746-2CC0EA9D4074}"/>
          </ac:cxnSpMkLst>
        </pc:cxnChg>
        <pc:cxnChg chg="add del">
          <ac:chgData name="Гость" userId="13becc5fc9935423" providerId="Windows Live" clId="Web-{FC651622-08C6-4AE8-90CE-21198D12860B}" dt="2023-10-16T08:18:06.077" v="23"/>
          <ac:cxnSpMkLst>
            <pc:docMk/>
            <pc:sldMk cId="860973314" sldId="257"/>
            <ac:cxnSpMk id="79" creationId="{B3E90108-E441-4AF0-A059-613D076C7CDA}"/>
          </ac:cxnSpMkLst>
        </pc:cxnChg>
        <pc:cxnChg chg="add del">
          <ac:chgData name="Гость" userId="13becc5fc9935423" providerId="Windows Live" clId="Web-{FC651622-08C6-4AE8-90CE-21198D12860B}" dt="2023-10-16T08:18:06.077" v="23"/>
          <ac:cxnSpMkLst>
            <pc:docMk/>
            <pc:sldMk cId="860973314" sldId="257"/>
            <ac:cxnSpMk id="80" creationId="{0B422045-789A-442D-9E39-6FC4EC452C4C}"/>
          </ac:cxnSpMkLst>
        </pc:cxnChg>
        <pc:cxnChg chg="add del">
          <ac:chgData name="Гость" userId="13becc5fc9935423" providerId="Windows Live" clId="Web-{FC651622-08C6-4AE8-90CE-21198D12860B}" dt="2023-10-16T08:20:55.645" v="46"/>
          <ac:cxnSpMkLst>
            <pc:docMk/>
            <pc:sldMk cId="860973314" sldId="257"/>
            <ac:cxnSpMk id="101" creationId="{9B60A8CB-176B-4FD6-AD24-9D98027E5CA0}"/>
          </ac:cxnSpMkLst>
        </pc:cxnChg>
        <pc:cxnChg chg="add del">
          <ac:chgData name="Гость" userId="13becc5fc9935423" providerId="Windows Live" clId="Web-{FC651622-08C6-4AE8-90CE-21198D12860B}" dt="2023-10-16T08:20:55.645" v="46"/>
          <ac:cxnSpMkLst>
            <pc:docMk/>
            <pc:sldMk cId="860973314" sldId="257"/>
            <ac:cxnSpMk id="102" creationId="{8171CA5D-A004-471D-81F2-0B1381DE61F0}"/>
          </ac:cxnSpMkLst>
        </pc:cxnChg>
        <pc:cxnChg chg="add del">
          <ac:chgData name="Гость" userId="13becc5fc9935423" providerId="Windows Live" clId="Web-{FC651622-08C6-4AE8-90CE-21198D12860B}" dt="2023-10-16T08:20:55.645" v="46"/>
          <ac:cxnSpMkLst>
            <pc:docMk/>
            <pc:sldMk cId="860973314" sldId="257"/>
            <ac:cxnSpMk id="103" creationId="{0682D131-57BB-442B-BD9B-8F06D2B230E3}"/>
          </ac:cxnSpMkLst>
        </pc:cxnChg>
        <pc:cxnChg chg="add">
          <ac:chgData name="Гость" userId="13becc5fc9935423" providerId="Windows Live" clId="Web-{FC651622-08C6-4AE8-90CE-21198D12860B}" dt="2023-10-16T08:20:55.645" v="46"/>
          <ac:cxnSpMkLst>
            <pc:docMk/>
            <pc:sldMk cId="860973314" sldId="257"/>
            <ac:cxnSpMk id="131" creationId="{82079E22-5065-47F9-AFCA-63C0DF2267D9}"/>
          </ac:cxnSpMkLst>
        </pc:cxnChg>
        <pc:cxnChg chg="add">
          <ac:chgData name="Гость" userId="13becc5fc9935423" providerId="Windows Live" clId="Web-{FC651622-08C6-4AE8-90CE-21198D12860B}" dt="2023-10-16T08:20:55.645" v="46"/>
          <ac:cxnSpMkLst>
            <pc:docMk/>
            <pc:sldMk cId="860973314" sldId="257"/>
            <ac:cxnSpMk id="133" creationId="{39098EF8-6D81-466E-A59B-778568FCF645}"/>
          </ac:cxnSpMkLst>
        </pc:cxnChg>
        <pc:cxnChg chg="add">
          <ac:chgData name="Гость" userId="13becc5fc9935423" providerId="Windows Live" clId="Web-{FC651622-08C6-4AE8-90CE-21198D12860B}" dt="2023-10-16T08:20:55.645" v="46"/>
          <ac:cxnSpMkLst>
            <pc:docMk/>
            <pc:sldMk cId="860973314" sldId="257"/>
            <ac:cxnSpMk id="135" creationId="{BCB163DD-56F6-482F-862E-B6B9244DA600}"/>
          </ac:cxnSpMkLst>
        </pc:cxnChg>
      </pc:sldChg>
      <pc:sldChg chg="addSp delSp modSp new del mod setBg modClrScheme chgLayout">
        <pc:chgData name="Гость" userId="13becc5fc9935423" providerId="Windows Live" clId="Web-{FC651622-08C6-4AE8-90CE-21198D12860B}" dt="2023-10-16T08:41:13.325" v="112"/>
        <pc:sldMkLst>
          <pc:docMk/>
          <pc:sldMk cId="2215378848" sldId="257"/>
        </pc:sldMkLst>
        <pc:spChg chg="add mod">
          <ac:chgData name="Гость" userId="13becc5fc9935423" providerId="Windows Live" clId="Web-{FC651622-08C6-4AE8-90CE-21198D12860B}" dt="2023-10-16T08:41:05.230" v="111"/>
          <ac:spMkLst>
            <pc:docMk/>
            <pc:sldMk cId="2215378848" sldId="257"/>
            <ac:spMk id="2" creationId="{B60062DF-6032-7B05-53E4-18C56E948112}"/>
          </ac:spMkLst>
        </pc:spChg>
        <pc:spChg chg="add del">
          <ac:chgData name="Гость" userId="13becc5fc9935423" providerId="Windows Live" clId="Web-{FC651622-08C6-4AE8-90CE-21198D12860B}" dt="2023-10-16T08:41:05.215" v="110"/>
          <ac:spMkLst>
            <pc:docMk/>
            <pc:sldMk cId="2215378848" sldId="257"/>
            <ac:spMk id="7" creationId="{907EF6B7-1338-4443-8C46-6A318D952DFD}"/>
          </ac:spMkLst>
        </pc:spChg>
        <pc:spChg chg="add del">
          <ac:chgData name="Гость" userId="13becc5fc9935423" providerId="Windows Live" clId="Web-{FC651622-08C6-4AE8-90CE-21198D12860B}" dt="2023-10-16T08:41:01.980" v="108"/>
          <ac:spMkLst>
            <pc:docMk/>
            <pc:sldMk cId="2215378848" sldId="257"/>
            <ac:spMk id="8" creationId="{04812C46-200A-4DEB-A05E-3ED6C68C2387}"/>
          </ac:spMkLst>
        </pc:spChg>
        <pc:spChg chg="add del">
          <ac:chgData name="Гость" userId="13becc5fc9935423" providerId="Windows Live" clId="Web-{FC651622-08C6-4AE8-90CE-21198D12860B}" dt="2023-10-16T08:41:05.215" v="110"/>
          <ac:spMkLst>
            <pc:docMk/>
            <pc:sldMk cId="2215378848" sldId="257"/>
            <ac:spMk id="9" creationId="{DAAE4CDD-124C-4DCF-9584-B6033B545DD5}"/>
          </ac:spMkLst>
        </pc:spChg>
        <pc:spChg chg="add del">
          <ac:chgData name="Гость" userId="13becc5fc9935423" providerId="Windows Live" clId="Web-{FC651622-08C6-4AE8-90CE-21198D12860B}" dt="2023-10-16T08:41:01.980" v="108"/>
          <ac:spMkLst>
            <pc:docMk/>
            <pc:sldMk cId="2215378848" sldId="257"/>
            <ac:spMk id="10" creationId="{D1EA859B-E555-4109-94F3-6700E046E008}"/>
          </ac:spMkLst>
        </pc:spChg>
        <pc:spChg chg="add del">
          <ac:chgData name="Гость" userId="13becc5fc9935423" providerId="Windows Live" clId="Web-{FC651622-08C6-4AE8-90CE-21198D12860B}" dt="2023-10-16T08:41:05.215" v="110"/>
          <ac:spMkLst>
            <pc:docMk/>
            <pc:sldMk cId="2215378848" sldId="257"/>
            <ac:spMk id="11" creationId="{081E4A58-353D-44AE-B2FC-2A74E2E400F7}"/>
          </ac:spMkLst>
        </pc:spChg>
        <pc:spChg chg="add">
          <ac:chgData name="Гость" userId="13becc5fc9935423" providerId="Windows Live" clId="Web-{FC651622-08C6-4AE8-90CE-21198D12860B}" dt="2023-10-16T08:41:05.230" v="111"/>
          <ac:spMkLst>
            <pc:docMk/>
            <pc:sldMk cId="2215378848" sldId="257"/>
            <ac:spMk id="13" creationId="{FA23A907-97FB-4A8F-880A-DD77401C4296}"/>
          </ac:spMkLst>
        </pc:spChg>
        <pc:spChg chg="add">
          <ac:chgData name="Гость" userId="13becc5fc9935423" providerId="Windows Live" clId="Web-{FC651622-08C6-4AE8-90CE-21198D12860B}" dt="2023-10-16T08:41:05.230" v="111"/>
          <ac:spMkLst>
            <pc:docMk/>
            <pc:sldMk cId="2215378848" sldId="257"/>
            <ac:spMk id="14" creationId="{C2554CA6-288E-4202-BC52-2E5A8F0C0AED}"/>
          </ac:spMkLst>
        </pc:spChg>
        <pc:spChg chg="add">
          <ac:chgData name="Гость" userId="13becc5fc9935423" providerId="Windows Live" clId="Web-{FC651622-08C6-4AE8-90CE-21198D12860B}" dt="2023-10-16T08:41:05.230" v="111"/>
          <ac:spMkLst>
            <pc:docMk/>
            <pc:sldMk cId="2215378848" sldId="257"/>
            <ac:spMk id="15" creationId="{B10BB131-AC8E-4A8E-A5D1-36260F720C3B}"/>
          </ac:spMkLst>
        </pc:spChg>
        <pc:spChg chg="add">
          <ac:chgData name="Гость" userId="13becc5fc9935423" providerId="Windows Live" clId="Web-{FC651622-08C6-4AE8-90CE-21198D12860B}" dt="2023-10-16T08:41:05.230" v="111"/>
          <ac:spMkLst>
            <pc:docMk/>
            <pc:sldMk cId="2215378848" sldId="257"/>
            <ac:spMk id="16" creationId="{5B7778FC-632E-4DCA-A7CB-0D7731CCF970}"/>
          </ac:spMkLst>
        </pc:spChg>
        <pc:picChg chg="add del">
          <ac:chgData name="Гость" userId="13becc5fc9935423" providerId="Windows Live" clId="Web-{FC651622-08C6-4AE8-90CE-21198D12860B}" dt="2023-10-16T08:41:01.980" v="108"/>
          <ac:picMkLst>
            <pc:docMk/>
            <pc:sldMk cId="2215378848" sldId="257"/>
            <ac:picMk id="4" creationId="{73791529-9FB2-B574-6612-9F5690F47251}"/>
          </ac:picMkLst>
        </pc:picChg>
      </pc:sldChg>
      <pc:sldChg chg="addSp delSp modSp new del mod setBg modClrScheme delDesignElem chgLayout">
        <pc:chgData name="Гость" userId="13becc5fc9935423" providerId="Windows Live" clId="Web-{FC651622-08C6-4AE8-90CE-21198D12860B}" dt="2023-10-16T08:37:58.568" v="96"/>
        <pc:sldMkLst>
          <pc:docMk/>
          <pc:sldMk cId="3919717684" sldId="257"/>
        </pc:sldMkLst>
        <pc:spChg chg="add mod">
          <ac:chgData name="Гость" userId="13becc5fc9935423" providerId="Windows Live" clId="Web-{FC651622-08C6-4AE8-90CE-21198D12860B}" dt="2023-10-16T08:32:13.885" v="78"/>
          <ac:spMkLst>
            <pc:docMk/>
            <pc:sldMk cId="3919717684" sldId="257"/>
            <ac:spMk id="2" creationId="{CA5C42D8-26EA-0947-1EF7-82C08ACAD4FE}"/>
          </ac:spMkLst>
        </pc:spChg>
        <pc:spChg chg="add del">
          <ac:chgData name="Гость" userId="13becc5fc9935423" providerId="Windows Live" clId="Web-{FC651622-08C6-4AE8-90CE-21198D12860B}" dt="2023-10-16T08:37:01.457" v="91"/>
          <ac:spMkLst>
            <pc:docMk/>
            <pc:sldMk cId="3919717684" sldId="257"/>
            <ac:spMk id="8" creationId="{1E94681D-2A4C-4A8D-B9B5-31D440D0328D}"/>
          </ac:spMkLst>
        </pc:spChg>
        <pc:spChg chg="add del">
          <ac:chgData name="Гость" userId="13becc5fc9935423" providerId="Windows Live" clId="Web-{FC651622-08C6-4AE8-90CE-21198D12860B}" dt="2023-10-16T08:37:01.457" v="91"/>
          <ac:spMkLst>
            <pc:docMk/>
            <pc:sldMk cId="3919717684" sldId="257"/>
            <ac:spMk id="10" creationId="{FB65ABA3-820C-4D75-9437-9EFA1ADFE134}"/>
          </ac:spMkLst>
        </pc:spChg>
        <pc:spChg chg="add del">
          <ac:chgData name="Гость" userId="13becc5fc9935423" providerId="Windows Live" clId="Web-{FC651622-08C6-4AE8-90CE-21198D12860B}" dt="2023-10-16T08:37:01.457" v="91"/>
          <ac:spMkLst>
            <pc:docMk/>
            <pc:sldMk cId="3919717684" sldId="257"/>
            <ac:spMk id="12" creationId="{036BF2FB-90D8-48DB-BD34-D040CDCFF208}"/>
          </ac:spMkLst>
        </pc:spChg>
        <pc:spChg chg="add del">
          <ac:chgData name="Гость" userId="13becc5fc9935423" providerId="Windows Live" clId="Web-{FC651622-08C6-4AE8-90CE-21198D12860B}" dt="2023-10-16T08:37:01.457" v="91"/>
          <ac:spMkLst>
            <pc:docMk/>
            <pc:sldMk cId="3919717684" sldId="257"/>
            <ac:spMk id="14" creationId="{B6EE7E08-B389-43E5-B019-1B0A8ACBBD93}"/>
          </ac:spMkLst>
        </pc:spChg>
        <pc:spChg chg="add del">
          <ac:chgData name="Гость" userId="13becc5fc9935423" providerId="Windows Live" clId="Web-{FC651622-08C6-4AE8-90CE-21198D12860B}" dt="2023-10-16T08:37:01.457" v="91"/>
          <ac:spMkLst>
            <pc:docMk/>
            <pc:sldMk cId="3919717684" sldId="257"/>
            <ac:spMk id="16" creationId="{E60D94A5-8A09-4BAB-8F7C-69BC34C54DDE}"/>
          </ac:spMkLst>
        </pc:spChg>
        <pc:spChg chg="add del">
          <ac:chgData name="Гость" userId="13becc5fc9935423" providerId="Windows Live" clId="Web-{FC651622-08C6-4AE8-90CE-21198D12860B}" dt="2023-10-16T08:37:01.457" v="91"/>
          <ac:spMkLst>
            <pc:docMk/>
            <pc:sldMk cId="3919717684" sldId="257"/>
            <ac:spMk id="18" creationId="{7A1AE32B-3A6E-4C5E-8FEB-73861B9A26B5}"/>
          </ac:spMkLst>
        </pc:spChg>
        <pc:picChg chg="add mod">
          <ac:chgData name="Гость" userId="13becc5fc9935423" providerId="Windows Live" clId="Web-{FC651622-08C6-4AE8-90CE-21198D12860B}" dt="2023-10-16T08:34:26.921" v="84" actId="1076"/>
          <ac:picMkLst>
            <pc:docMk/>
            <pc:sldMk cId="3919717684" sldId="257"/>
            <ac:picMk id="3" creationId="{FC2095D7-58E5-A0B5-ACB4-A599E8B10411}"/>
          </ac:picMkLst>
        </pc:picChg>
        <pc:picChg chg="add">
          <ac:chgData name="Гость" userId="13becc5fc9935423" providerId="Windows Live" clId="Web-{FC651622-08C6-4AE8-90CE-21198D12860B}" dt="2023-10-16T08:32:13.885" v="78"/>
          <ac:picMkLst>
            <pc:docMk/>
            <pc:sldMk cId="3919717684" sldId="257"/>
            <ac:picMk id="4" creationId="{99E0D380-BE63-9251-567A-9DCC3B708DC3}"/>
          </ac:picMkLst>
        </pc:picChg>
      </pc:sldChg>
      <pc:sldChg chg="addSp modSp new mod setBg">
        <pc:chgData name="Гость" userId="13becc5fc9935423" providerId="Windows Live" clId="Web-{FC651622-08C6-4AE8-90CE-21198D12860B}" dt="2023-10-16T08:56:38.604" v="201" actId="1076"/>
        <pc:sldMkLst>
          <pc:docMk/>
          <pc:sldMk cId="737221037" sldId="258"/>
        </pc:sldMkLst>
        <pc:spChg chg="add mod">
          <ac:chgData name="Гость" userId="13becc5fc9935423" providerId="Windows Live" clId="Web-{FC651622-08C6-4AE8-90CE-21198D12860B}" dt="2023-10-16T08:56:38.604" v="201" actId="1076"/>
          <ac:spMkLst>
            <pc:docMk/>
            <pc:sldMk cId="737221037" sldId="258"/>
            <ac:spMk id="2" creationId="{4A78A79E-5B02-0F63-E66B-CA456DBFD394}"/>
          </ac:spMkLst>
        </pc:spChg>
        <pc:spChg chg="add">
          <ac:chgData name="Гость" userId="13becc5fc9935423" providerId="Windows Live" clId="Web-{FC651622-08C6-4AE8-90CE-21198D12860B}" dt="2023-10-16T08:50:16.092" v="158"/>
          <ac:spMkLst>
            <pc:docMk/>
            <pc:sldMk cId="737221037" sldId="258"/>
            <ac:spMk id="8" creationId="{8181FC64-B306-4821-98E2-780662EFC486}"/>
          </ac:spMkLst>
        </pc:spChg>
        <pc:spChg chg="add">
          <ac:chgData name="Гость" userId="13becc5fc9935423" providerId="Windows Live" clId="Web-{FC651622-08C6-4AE8-90CE-21198D12860B}" dt="2023-10-16T08:50:16.092" v="158"/>
          <ac:spMkLst>
            <pc:docMk/>
            <pc:sldMk cId="737221037" sldId="258"/>
            <ac:spMk id="10" creationId="{5871FC61-DD4E-47D4-81FD-8A7E7D12B371}"/>
          </ac:spMkLst>
        </pc:spChg>
        <pc:spChg chg="add">
          <ac:chgData name="Гость" userId="13becc5fc9935423" providerId="Windows Live" clId="Web-{FC651622-08C6-4AE8-90CE-21198D12860B}" dt="2023-10-16T08:50:16.092" v="158"/>
          <ac:spMkLst>
            <pc:docMk/>
            <pc:sldMk cId="737221037" sldId="258"/>
            <ac:spMk id="12" creationId="{F9EC3F91-A75C-4F74-867E-E4C28C13546B}"/>
          </ac:spMkLst>
        </pc:spChg>
        <pc:spChg chg="add">
          <ac:chgData name="Гость" userId="13becc5fc9935423" providerId="Windows Live" clId="Web-{FC651622-08C6-4AE8-90CE-21198D12860B}" dt="2023-10-16T08:50:16.092" v="158"/>
          <ac:spMkLst>
            <pc:docMk/>
            <pc:sldMk cId="737221037" sldId="258"/>
            <ac:spMk id="14" creationId="{829A1E2C-5AC8-40FC-99E9-832069D39792}"/>
          </ac:spMkLst>
        </pc:spChg>
        <pc:picChg chg="add">
          <ac:chgData name="Гость" userId="13becc5fc9935423" providerId="Windows Live" clId="Web-{FC651622-08C6-4AE8-90CE-21198D12860B}" dt="2023-10-16T08:50:16.092" v="158"/>
          <ac:picMkLst>
            <pc:docMk/>
            <pc:sldMk cId="737221037" sldId="258"/>
            <ac:picMk id="4" creationId="{6F857C77-2F19-978A-6BF5-D562B39C6A45}"/>
          </ac:picMkLst>
        </pc:picChg>
      </pc:sldChg>
      <pc:sldChg chg="addSp delSp modSp new del mod setBg modClrScheme delDesignElem chgLayout">
        <pc:chgData name="Гость" userId="13becc5fc9935423" providerId="Windows Live" clId="Web-{FC651622-08C6-4AE8-90CE-21198D12860B}" dt="2023-10-16T08:38:02.522" v="97"/>
        <pc:sldMkLst>
          <pc:docMk/>
          <pc:sldMk cId="2755402010" sldId="258"/>
        </pc:sldMkLst>
        <pc:spChg chg="add mod">
          <ac:chgData name="Гость" userId="13becc5fc9935423" providerId="Windows Live" clId="Web-{FC651622-08C6-4AE8-90CE-21198D12860B}" dt="2023-10-16T08:37:15.317" v="94"/>
          <ac:spMkLst>
            <pc:docMk/>
            <pc:sldMk cId="2755402010" sldId="258"/>
            <ac:spMk id="3" creationId="{EB88CA39-059F-F0D2-FE6D-6F2B6A723F81}"/>
          </ac:spMkLst>
        </pc:spChg>
        <pc:spChg chg="add del">
          <ac:chgData name="Гость" userId="13becc5fc9935423" providerId="Windows Live" clId="Web-{FC651622-08C6-4AE8-90CE-21198D12860B}" dt="2023-10-16T08:36:34.847" v="90"/>
          <ac:spMkLst>
            <pc:docMk/>
            <pc:sldMk cId="2755402010" sldId="258"/>
            <ac:spMk id="7" creationId="{9664D085-C814-4D74-BCE0-2059F0DC0434}"/>
          </ac:spMkLst>
        </pc:spChg>
        <pc:spChg chg="add del">
          <ac:chgData name="Гость" userId="13becc5fc9935423" providerId="Windows Live" clId="Web-{FC651622-08C6-4AE8-90CE-21198D12860B}" dt="2023-10-16T08:37:15.301" v="93"/>
          <ac:spMkLst>
            <pc:docMk/>
            <pc:sldMk cId="2755402010" sldId="258"/>
            <ac:spMk id="8" creationId="{B86EEAC6-011F-4499-ACFF-2FDC742DB06D}"/>
          </ac:spMkLst>
        </pc:spChg>
        <pc:spChg chg="add del">
          <ac:chgData name="Гость" userId="13becc5fc9935423" providerId="Windows Live" clId="Web-{FC651622-08C6-4AE8-90CE-21198D12860B}" dt="2023-10-16T08:36:34.847" v="90"/>
          <ac:spMkLst>
            <pc:docMk/>
            <pc:sldMk cId="2755402010" sldId="258"/>
            <ac:spMk id="9" creationId="{DDA5539E-D8B4-4F5A-B46F-C304F5D7A847}"/>
          </ac:spMkLst>
        </pc:spChg>
        <pc:spChg chg="add del">
          <ac:chgData name="Гость" userId="13becc5fc9935423" providerId="Windows Live" clId="Web-{FC651622-08C6-4AE8-90CE-21198D12860B}" dt="2023-10-16T08:37:15.301" v="93"/>
          <ac:spMkLst>
            <pc:docMk/>
            <pc:sldMk cId="2755402010" sldId="258"/>
            <ac:spMk id="10" creationId="{6970F14D-B6E6-40EA-96B4-4E18D0CF9D8C}"/>
          </ac:spMkLst>
        </pc:spChg>
        <pc:spChg chg="add del">
          <ac:chgData name="Гость" userId="13becc5fc9935423" providerId="Windows Live" clId="Web-{FC651622-08C6-4AE8-90CE-21198D12860B}" dt="2023-10-16T08:37:15.301" v="93"/>
          <ac:spMkLst>
            <pc:docMk/>
            <pc:sldMk cId="2755402010" sldId="258"/>
            <ac:spMk id="12" creationId="{1FCF8D96-ACCE-4A38-BFE7-4D631184D16A}"/>
          </ac:spMkLst>
        </pc:spChg>
        <pc:spChg chg="add del">
          <ac:chgData name="Гость" userId="13becc5fc9935423" providerId="Windows Live" clId="Web-{FC651622-08C6-4AE8-90CE-21198D12860B}" dt="2023-10-16T08:37:01.457" v="91"/>
          <ac:spMkLst>
            <pc:docMk/>
            <pc:sldMk cId="2755402010" sldId="258"/>
            <ac:spMk id="14" creationId="{904DB13E-F722-4ED6-BB00-556651E95281}"/>
          </ac:spMkLst>
        </pc:spChg>
        <pc:spChg chg="add del">
          <ac:chgData name="Гость" userId="13becc5fc9935423" providerId="Windows Live" clId="Web-{FC651622-08C6-4AE8-90CE-21198D12860B}" dt="2023-10-16T08:37:39.224" v="95"/>
          <ac:spMkLst>
            <pc:docMk/>
            <pc:sldMk cId="2755402010" sldId="258"/>
            <ac:spMk id="15" creationId="{B86EEAC6-011F-4499-ACFF-2FDC742DB06D}"/>
          </ac:spMkLst>
        </pc:spChg>
        <pc:spChg chg="add del">
          <ac:chgData name="Гость" userId="13becc5fc9935423" providerId="Windows Live" clId="Web-{FC651622-08C6-4AE8-90CE-21198D12860B}" dt="2023-10-16T08:37:01.457" v="91"/>
          <ac:spMkLst>
            <pc:docMk/>
            <pc:sldMk cId="2755402010" sldId="258"/>
            <ac:spMk id="16" creationId="{1419E3D9-C5FB-41A9-B6D2-DFB210BB6211}"/>
          </ac:spMkLst>
        </pc:spChg>
        <pc:spChg chg="add del">
          <ac:chgData name="Гость" userId="13becc5fc9935423" providerId="Windows Live" clId="Web-{FC651622-08C6-4AE8-90CE-21198D12860B}" dt="2023-10-16T08:37:39.224" v="95"/>
          <ac:spMkLst>
            <pc:docMk/>
            <pc:sldMk cId="2755402010" sldId="258"/>
            <ac:spMk id="17" creationId="{6970F14D-B6E6-40EA-96B4-4E18D0CF9D8C}"/>
          </ac:spMkLst>
        </pc:spChg>
        <pc:spChg chg="add del">
          <ac:chgData name="Гость" userId="13becc5fc9935423" providerId="Windows Live" clId="Web-{FC651622-08C6-4AE8-90CE-21198D12860B}" dt="2023-10-16T08:37:01.457" v="91"/>
          <ac:spMkLst>
            <pc:docMk/>
            <pc:sldMk cId="2755402010" sldId="258"/>
            <ac:spMk id="18" creationId="{367909BF-1DF7-4ACE-8F58-6CF719BB27E5}"/>
          </ac:spMkLst>
        </pc:spChg>
        <pc:spChg chg="add del">
          <ac:chgData name="Гость" userId="13becc5fc9935423" providerId="Windows Live" clId="Web-{FC651622-08C6-4AE8-90CE-21198D12860B}" dt="2023-10-16T08:37:39.224" v="95"/>
          <ac:spMkLst>
            <pc:docMk/>
            <pc:sldMk cId="2755402010" sldId="258"/>
            <ac:spMk id="19" creationId="{5A133C1E-CB83-47F3-8F35-94C2A7C58EE2}"/>
          </ac:spMkLst>
        </pc:spChg>
        <pc:spChg chg="add del">
          <ac:chgData name="Гость" userId="13becc5fc9935423" providerId="Windows Live" clId="Web-{FC651622-08C6-4AE8-90CE-21198D12860B}" dt="2023-10-16T08:37:01.457" v="91"/>
          <ac:spMkLst>
            <pc:docMk/>
            <pc:sldMk cId="2755402010" sldId="258"/>
            <ac:spMk id="20" creationId="{89E8BEDB-0BBC-4F21-9CFB-8530D664C343}"/>
          </ac:spMkLst>
        </pc:spChg>
        <pc:spChg chg="add del">
          <ac:chgData name="Гость" userId="13becc5fc9935423" providerId="Windows Live" clId="Web-{FC651622-08C6-4AE8-90CE-21198D12860B}" dt="2023-10-16T08:37:39.224" v="95"/>
          <ac:spMkLst>
            <pc:docMk/>
            <pc:sldMk cId="2755402010" sldId="258"/>
            <ac:spMk id="21" creationId="{289E943A-225D-44B1-B345-D7FDBA43C1CE}"/>
          </ac:spMkLst>
        </pc:spChg>
        <pc:spChg chg="add del">
          <ac:chgData name="Гость" userId="13becc5fc9935423" providerId="Windows Live" clId="Web-{FC651622-08C6-4AE8-90CE-21198D12860B}" dt="2023-10-16T08:37:01.457" v="91"/>
          <ac:spMkLst>
            <pc:docMk/>
            <pc:sldMk cId="2755402010" sldId="258"/>
            <ac:spMk id="27" creationId="{420551B3-B4DA-48EE-988C-4FAEAEB5CE98}"/>
          </ac:spMkLst>
        </pc:spChg>
        <pc:spChg chg="add del">
          <ac:chgData name="Гость" userId="13becc5fc9935423" providerId="Windows Live" clId="Web-{FC651622-08C6-4AE8-90CE-21198D12860B}" dt="2023-10-16T08:37:01.457" v="91"/>
          <ac:spMkLst>
            <pc:docMk/>
            <pc:sldMk cId="2755402010" sldId="258"/>
            <ac:spMk id="29" creationId="{27A9C548-0579-4864-92A3-093842E89D88}"/>
          </ac:spMkLst>
        </pc:spChg>
        <pc:spChg chg="add del">
          <ac:chgData name="Гость" userId="13becc5fc9935423" providerId="Windows Live" clId="Web-{FC651622-08C6-4AE8-90CE-21198D12860B}" dt="2023-10-16T08:37:01.457" v="91"/>
          <ac:spMkLst>
            <pc:docMk/>
            <pc:sldMk cId="2755402010" sldId="258"/>
            <ac:spMk id="31" creationId="{57525A5F-CDD4-4EB3-9187-2A0E9EA15041}"/>
          </ac:spMkLst>
        </pc:spChg>
        <pc:spChg chg="add del">
          <ac:chgData name="Гость" userId="13becc5fc9935423" providerId="Windows Live" clId="Web-{FC651622-08C6-4AE8-90CE-21198D12860B}" dt="2023-10-16T08:37:01.457" v="91"/>
          <ac:spMkLst>
            <pc:docMk/>
            <pc:sldMk cId="2755402010" sldId="258"/>
            <ac:spMk id="33" creationId="{08F5B423-DA6A-4E80-B3CA-549A442C8FB4}"/>
          </ac:spMkLst>
        </pc:spChg>
        <pc:spChg chg="add del">
          <ac:chgData name="Гость" userId="13becc5fc9935423" providerId="Windows Live" clId="Web-{FC651622-08C6-4AE8-90CE-21198D12860B}" dt="2023-10-16T08:37:01.457" v="91"/>
          <ac:spMkLst>
            <pc:docMk/>
            <pc:sldMk cId="2755402010" sldId="258"/>
            <ac:spMk id="35" creationId="{738170B5-3ECC-493B-85FA-6905971AD17E}"/>
          </ac:spMkLst>
        </pc:spChg>
        <pc:grpChg chg="add del">
          <ac:chgData name="Гость" userId="13becc5fc9935423" providerId="Windows Live" clId="Web-{FC651622-08C6-4AE8-90CE-21198D12860B}" dt="2023-10-16T08:37:01.457" v="91"/>
          <ac:grpSpMkLst>
            <pc:docMk/>
            <pc:sldMk cId="2755402010" sldId="258"/>
            <ac:grpSpMk id="22" creationId="{E26428D7-C6F3-473D-A360-A3F5C3E8728C}"/>
          </ac:grpSpMkLst>
        </pc:grpChg>
        <pc:picChg chg="add mod ord">
          <ac:chgData name="Гость" userId="13becc5fc9935423" providerId="Windows Live" clId="Web-{FC651622-08C6-4AE8-90CE-21198D12860B}" dt="2023-10-16T08:37:15.317" v="94"/>
          <ac:picMkLst>
            <pc:docMk/>
            <pc:sldMk cId="2755402010" sldId="258"/>
            <ac:picMk id="2" creationId="{C7F45A5A-636C-C133-7977-FB939630AA0A}"/>
          </ac:picMkLst>
        </pc:picChg>
        <pc:cxnChg chg="add del">
          <ac:chgData name="Гость" userId="13becc5fc9935423" providerId="Windows Live" clId="Web-{FC651622-08C6-4AE8-90CE-21198D12860B}" dt="2023-10-16T08:37:01.457" v="91"/>
          <ac:cxnSpMkLst>
            <pc:docMk/>
            <pc:sldMk cId="2755402010" sldId="258"/>
            <ac:cxnSpMk id="37" creationId="{F8DD37B8-B6EA-49DC-90EF-F4E3594540AE}"/>
          </ac:cxnSpMkLst>
        </pc:cxnChg>
        <pc:cxnChg chg="add del">
          <ac:chgData name="Гость" userId="13becc5fc9935423" providerId="Windows Live" clId="Web-{FC651622-08C6-4AE8-90CE-21198D12860B}" dt="2023-10-16T08:37:01.457" v="91"/>
          <ac:cxnSpMkLst>
            <pc:docMk/>
            <pc:sldMk cId="2755402010" sldId="258"/>
            <ac:cxnSpMk id="39" creationId="{500F7FF8-41E5-4585-AFDC-54EA8B275752}"/>
          </ac:cxnSpMkLst>
        </pc:cxnChg>
        <pc:cxnChg chg="add del">
          <ac:chgData name="Гость" userId="13becc5fc9935423" providerId="Windows Live" clId="Web-{FC651622-08C6-4AE8-90CE-21198D12860B}" dt="2023-10-16T08:37:01.457" v="91"/>
          <ac:cxnSpMkLst>
            <pc:docMk/>
            <pc:sldMk cId="2755402010" sldId="258"/>
            <ac:cxnSpMk id="41" creationId="{BAE2A71D-F8BA-4E4F-88A8-1F5FD5DF13DD}"/>
          </ac:cxnSpMkLst>
        </pc:cxnChg>
      </pc:sldChg>
      <pc:sldChg chg="addSp modSp new del mod setBg">
        <pc:chgData name="Гость" userId="13becc5fc9935423" providerId="Windows Live" clId="Web-{FC651622-08C6-4AE8-90CE-21198D12860B}" dt="2023-10-16T08:31:00.680" v="71"/>
        <pc:sldMkLst>
          <pc:docMk/>
          <pc:sldMk cId="3995792468" sldId="258"/>
        </pc:sldMkLst>
        <pc:spChg chg="add mod">
          <ac:chgData name="Гость" userId="13becc5fc9935423" providerId="Windows Live" clId="Web-{FC651622-08C6-4AE8-90CE-21198D12860B}" dt="2023-10-16T08:20:31.785" v="45"/>
          <ac:spMkLst>
            <pc:docMk/>
            <pc:sldMk cId="3995792468" sldId="258"/>
            <ac:spMk id="2" creationId="{2544BCC9-5B14-C69E-3AE1-4FAED4642364}"/>
          </ac:spMkLst>
        </pc:spChg>
        <pc:spChg chg="add">
          <ac:chgData name="Гость" userId="13becc5fc9935423" providerId="Windows Live" clId="Web-{FC651622-08C6-4AE8-90CE-21198D12860B}" dt="2023-10-16T08:20:31.785" v="45"/>
          <ac:spMkLst>
            <pc:docMk/>
            <pc:sldMk cId="3995792468" sldId="258"/>
            <ac:spMk id="8" creationId="{1E94681D-2A4C-4A8D-B9B5-31D440D0328D}"/>
          </ac:spMkLst>
        </pc:spChg>
        <pc:spChg chg="add">
          <ac:chgData name="Гость" userId="13becc5fc9935423" providerId="Windows Live" clId="Web-{FC651622-08C6-4AE8-90CE-21198D12860B}" dt="2023-10-16T08:20:31.785" v="45"/>
          <ac:spMkLst>
            <pc:docMk/>
            <pc:sldMk cId="3995792468" sldId="258"/>
            <ac:spMk id="10" creationId="{FB65ABA3-820C-4D75-9437-9EFA1ADFE134}"/>
          </ac:spMkLst>
        </pc:spChg>
        <pc:spChg chg="add">
          <ac:chgData name="Гость" userId="13becc5fc9935423" providerId="Windows Live" clId="Web-{FC651622-08C6-4AE8-90CE-21198D12860B}" dt="2023-10-16T08:20:31.785" v="45"/>
          <ac:spMkLst>
            <pc:docMk/>
            <pc:sldMk cId="3995792468" sldId="258"/>
            <ac:spMk id="12" creationId="{036BF2FB-90D8-48DB-BD34-D040CDCFF208}"/>
          </ac:spMkLst>
        </pc:spChg>
        <pc:spChg chg="add">
          <ac:chgData name="Гость" userId="13becc5fc9935423" providerId="Windows Live" clId="Web-{FC651622-08C6-4AE8-90CE-21198D12860B}" dt="2023-10-16T08:20:31.785" v="45"/>
          <ac:spMkLst>
            <pc:docMk/>
            <pc:sldMk cId="3995792468" sldId="258"/>
            <ac:spMk id="14" creationId="{B6EE7E08-B389-43E5-B019-1B0A8ACBBD93}"/>
          </ac:spMkLst>
        </pc:spChg>
        <pc:spChg chg="add">
          <ac:chgData name="Гость" userId="13becc5fc9935423" providerId="Windows Live" clId="Web-{FC651622-08C6-4AE8-90CE-21198D12860B}" dt="2023-10-16T08:20:31.785" v="45"/>
          <ac:spMkLst>
            <pc:docMk/>
            <pc:sldMk cId="3995792468" sldId="258"/>
            <ac:spMk id="16" creationId="{E60D94A5-8A09-4BAB-8F7C-69BC34C54DDE}"/>
          </ac:spMkLst>
        </pc:spChg>
        <pc:spChg chg="add">
          <ac:chgData name="Гость" userId="13becc5fc9935423" providerId="Windows Live" clId="Web-{FC651622-08C6-4AE8-90CE-21198D12860B}" dt="2023-10-16T08:20:31.785" v="45"/>
          <ac:spMkLst>
            <pc:docMk/>
            <pc:sldMk cId="3995792468" sldId="258"/>
            <ac:spMk id="18" creationId="{7A1AE32B-3A6E-4C5E-8FEB-73861B9A26B5}"/>
          </ac:spMkLst>
        </pc:spChg>
        <pc:picChg chg="add">
          <ac:chgData name="Гость" userId="13becc5fc9935423" providerId="Windows Live" clId="Web-{FC651622-08C6-4AE8-90CE-21198D12860B}" dt="2023-10-16T08:20:31.785" v="45"/>
          <ac:picMkLst>
            <pc:docMk/>
            <pc:sldMk cId="3995792468" sldId="258"/>
            <ac:picMk id="4" creationId="{E10EE1C8-7DE8-D0F2-0ACE-298D8484415F}"/>
          </ac:picMkLst>
        </pc:picChg>
      </pc:sldChg>
      <pc:sldChg chg="addSp modSp new del mod setBg setClrOvrMap">
        <pc:chgData name="Гость" userId="13becc5fc9935423" providerId="Windows Live" clId="Web-{FC651622-08C6-4AE8-90CE-21198D12860B}" dt="2023-10-16T08:30:46.648" v="67"/>
        <pc:sldMkLst>
          <pc:docMk/>
          <pc:sldMk cId="803690055" sldId="259"/>
        </pc:sldMkLst>
        <pc:spChg chg="add">
          <ac:chgData name="Гость" userId="13becc5fc9935423" providerId="Windows Live" clId="Web-{FC651622-08C6-4AE8-90CE-21198D12860B}" dt="2023-10-16T08:23:05.727" v="50"/>
          <ac:spMkLst>
            <pc:docMk/>
            <pc:sldMk cId="803690055" sldId="259"/>
            <ac:spMk id="8" creationId="{8B73B696-5822-48EF-A402-323BFB21F977}"/>
          </ac:spMkLst>
        </pc:spChg>
        <pc:spChg chg="add">
          <ac:chgData name="Гость" userId="13becc5fc9935423" providerId="Windows Live" clId="Web-{FC651622-08C6-4AE8-90CE-21198D12860B}" dt="2023-10-16T08:23:05.727" v="50"/>
          <ac:spMkLst>
            <pc:docMk/>
            <pc:sldMk cId="803690055" sldId="259"/>
            <ac:spMk id="10" creationId="{DA7B69C2-7C78-4AC6-A64C-8CF1E6B962DC}"/>
          </ac:spMkLst>
        </pc:spChg>
        <pc:spChg chg="add">
          <ac:chgData name="Гость" userId="13becc5fc9935423" providerId="Windows Live" clId="Web-{FC651622-08C6-4AE8-90CE-21198D12860B}" dt="2023-10-16T08:23:05.727" v="50"/>
          <ac:spMkLst>
            <pc:docMk/>
            <pc:sldMk cId="803690055" sldId="259"/>
            <ac:spMk id="12" creationId="{15E89B2A-A4B6-457B-89C9-AC02A0F9625A}"/>
          </ac:spMkLst>
        </pc:spChg>
        <pc:picChg chg="add mod">
          <ac:chgData name="Гость" userId="13becc5fc9935423" providerId="Windows Live" clId="Web-{FC651622-08C6-4AE8-90CE-21198D12860B}" dt="2023-10-16T08:23:05.727" v="50"/>
          <ac:picMkLst>
            <pc:docMk/>
            <pc:sldMk cId="803690055" sldId="259"/>
            <ac:picMk id="2" creationId="{4B8BDE60-B6F0-83CC-B661-014996DE60DB}"/>
          </ac:picMkLst>
        </pc:picChg>
        <pc:picChg chg="add mod">
          <ac:chgData name="Гость" userId="13becc5fc9935423" providerId="Windows Live" clId="Web-{FC651622-08C6-4AE8-90CE-21198D12860B}" dt="2023-10-16T08:23:05.727" v="50"/>
          <ac:picMkLst>
            <pc:docMk/>
            <pc:sldMk cId="803690055" sldId="259"/>
            <ac:picMk id="3" creationId="{B001C202-3BCC-B56F-074B-B655EC8A9D37}"/>
          </ac:picMkLst>
        </pc:picChg>
      </pc:sldChg>
      <pc:sldChg chg="addSp delSp modSp new mod ord setBg">
        <pc:chgData name="Гость" userId="13becc5fc9935423" providerId="Windows Live" clId="Web-{FC651622-08C6-4AE8-90CE-21198D12860B}" dt="2023-10-16T09:18:00.067" v="241"/>
        <pc:sldMkLst>
          <pc:docMk/>
          <pc:sldMk cId="3450413212" sldId="259"/>
        </pc:sldMkLst>
        <pc:spChg chg="add mod ord">
          <ac:chgData name="Гость" userId="13becc5fc9935423" providerId="Windows Live" clId="Web-{FC651622-08C6-4AE8-90CE-21198D12860B}" dt="2023-10-16T09:18:00.067" v="241"/>
          <ac:spMkLst>
            <pc:docMk/>
            <pc:sldMk cId="3450413212" sldId="259"/>
            <ac:spMk id="2" creationId="{D41BD7FB-DB35-0435-7EF7-4AAE0EC4499B}"/>
          </ac:spMkLst>
        </pc:spChg>
        <pc:spChg chg="add del">
          <ac:chgData name="Гость" userId="13becc5fc9935423" providerId="Windows Live" clId="Web-{FC651622-08C6-4AE8-90CE-21198D12860B}" dt="2023-10-16T08:58:04.794" v="206"/>
          <ac:spMkLst>
            <pc:docMk/>
            <pc:sldMk cId="3450413212" sldId="259"/>
            <ac:spMk id="8" creationId="{04812C46-200A-4DEB-A05E-3ED6C68C2387}"/>
          </ac:spMkLst>
        </pc:spChg>
        <pc:spChg chg="add del">
          <ac:chgData name="Гость" userId="13becc5fc9935423" providerId="Windows Live" clId="Web-{FC651622-08C6-4AE8-90CE-21198D12860B}" dt="2023-10-16T08:58:04.794" v="206"/>
          <ac:spMkLst>
            <pc:docMk/>
            <pc:sldMk cId="3450413212" sldId="259"/>
            <ac:spMk id="10" creationId="{D1EA859B-E555-4109-94F3-6700E046E008}"/>
          </ac:spMkLst>
        </pc:spChg>
        <pc:spChg chg="add del">
          <ac:chgData name="Гость" userId="13becc5fc9935423" providerId="Windows Live" clId="Web-{FC651622-08C6-4AE8-90CE-21198D12860B}" dt="2023-10-16T09:18:00.067" v="241"/>
          <ac:spMkLst>
            <pc:docMk/>
            <pc:sldMk cId="3450413212" sldId="259"/>
            <ac:spMk id="18" creationId="{8181FC64-B306-4821-98E2-780662EFC486}"/>
          </ac:spMkLst>
        </pc:spChg>
        <pc:spChg chg="add del">
          <ac:chgData name="Гость" userId="13becc5fc9935423" providerId="Windows Live" clId="Web-{FC651622-08C6-4AE8-90CE-21198D12860B}" dt="2023-10-16T09:18:00.067" v="241"/>
          <ac:spMkLst>
            <pc:docMk/>
            <pc:sldMk cId="3450413212" sldId="259"/>
            <ac:spMk id="20" creationId="{FD4169E2-FCCD-4DC3-900F-A408D5B6B6E9}"/>
          </ac:spMkLst>
        </pc:spChg>
        <pc:spChg chg="add del">
          <ac:chgData name="Гость" userId="13becc5fc9935423" providerId="Windows Live" clId="Web-{FC651622-08C6-4AE8-90CE-21198D12860B}" dt="2023-10-16T09:18:00.067" v="241"/>
          <ac:spMkLst>
            <pc:docMk/>
            <pc:sldMk cId="3450413212" sldId="259"/>
            <ac:spMk id="22" creationId="{072C4C24-A38F-492E-BFB0-46B885252FAB}"/>
          </ac:spMkLst>
        </pc:spChg>
        <pc:spChg chg="add del">
          <ac:chgData name="Гость" userId="13becc5fc9935423" providerId="Windows Live" clId="Web-{FC651622-08C6-4AE8-90CE-21198D12860B}" dt="2023-10-16T09:18:00.067" v="241"/>
          <ac:spMkLst>
            <pc:docMk/>
            <pc:sldMk cId="3450413212" sldId="259"/>
            <ac:spMk id="24" creationId="{01E88E22-4506-443B-9386-9A49AD23C043}"/>
          </ac:spMkLst>
        </pc:spChg>
        <pc:spChg chg="add del">
          <ac:chgData name="Гость" userId="13becc5fc9935423" providerId="Windows Live" clId="Web-{FC651622-08C6-4AE8-90CE-21198D12860B}" dt="2023-10-16T09:18:00.051" v="240"/>
          <ac:spMkLst>
            <pc:docMk/>
            <pc:sldMk cId="3450413212" sldId="259"/>
            <ac:spMk id="29" creationId="{AE3A741D-C19B-960A-5803-1C5887147820}"/>
          </ac:spMkLst>
        </pc:spChg>
        <pc:spChg chg="add del">
          <ac:chgData name="Гость" userId="13becc5fc9935423" providerId="Windows Live" clId="Web-{FC651622-08C6-4AE8-90CE-21198D12860B}" dt="2023-10-16T09:18:00.051" v="240"/>
          <ac:spMkLst>
            <pc:docMk/>
            <pc:sldMk cId="3450413212" sldId="259"/>
            <ac:spMk id="31" creationId="{DC39DE25-0E4E-0AA7-0932-1D78C2372786}"/>
          </ac:spMkLst>
        </pc:spChg>
        <pc:spChg chg="add del">
          <ac:chgData name="Гость" userId="13becc5fc9935423" providerId="Windows Live" clId="Web-{FC651622-08C6-4AE8-90CE-21198D12860B}" dt="2023-10-16T09:18:00.051" v="240"/>
          <ac:spMkLst>
            <pc:docMk/>
            <pc:sldMk cId="3450413212" sldId="259"/>
            <ac:spMk id="33" creationId="{8D6EA299-0840-6DEA-E670-C49AEBC87E89}"/>
          </ac:spMkLst>
        </pc:spChg>
        <pc:spChg chg="add">
          <ac:chgData name="Гость" userId="13becc5fc9935423" providerId="Windows Live" clId="Web-{FC651622-08C6-4AE8-90CE-21198D12860B}" dt="2023-10-16T09:18:00.067" v="241"/>
          <ac:spMkLst>
            <pc:docMk/>
            <pc:sldMk cId="3450413212" sldId="259"/>
            <ac:spMk id="35" creationId="{829A1E2C-5AC8-40FC-99E9-832069D39792}"/>
          </ac:spMkLst>
        </pc:spChg>
        <pc:spChg chg="add">
          <ac:chgData name="Гость" userId="13becc5fc9935423" providerId="Windows Live" clId="Web-{FC651622-08C6-4AE8-90CE-21198D12860B}" dt="2023-10-16T09:18:00.067" v="241"/>
          <ac:spMkLst>
            <pc:docMk/>
            <pc:sldMk cId="3450413212" sldId="259"/>
            <ac:spMk id="36" creationId="{8181FC64-B306-4821-98E2-780662EFC486}"/>
          </ac:spMkLst>
        </pc:spChg>
        <pc:spChg chg="add">
          <ac:chgData name="Гость" userId="13becc5fc9935423" providerId="Windows Live" clId="Web-{FC651622-08C6-4AE8-90CE-21198D12860B}" dt="2023-10-16T09:18:00.067" v="241"/>
          <ac:spMkLst>
            <pc:docMk/>
            <pc:sldMk cId="3450413212" sldId="259"/>
            <ac:spMk id="37" creationId="{5871FC61-DD4E-47D4-81FD-8A7E7D12B371}"/>
          </ac:spMkLst>
        </pc:spChg>
        <pc:spChg chg="add">
          <ac:chgData name="Гость" userId="13becc5fc9935423" providerId="Windows Live" clId="Web-{FC651622-08C6-4AE8-90CE-21198D12860B}" dt="2023-10-16T09:18:00.067" v="241"/>
          <ac:spMkLst>
            <pc:docMk/>
            <pc:sldMk cId="3450413212" sldId="259"/>
            <ac:spMk id="38" creationId="{F9EC3F91-A75C-4F74-867E-E4C28C13546B}"/>
          </ac:spMkLst>
        </pc:spChg>
        <pc:grpChg chg="add del">
          <ac:chgData name="Гость" userId="13becc5fc9935423" providerId="Windows Live" clId="Web-{FC651622-08C6-4AE8-90CE-21198D12860B}" dt="2023-10-16T09:03:09.148" v="224"/>
          <ac:grpSpMkLst>
            <pc:docMk/>
            <pc:sldMk cId="3450413212" sldId="259"/>
            <ac:grpSpMk id="12" creationId="{31C49F18-8757-4E87-5C2E-9D6D7B82BA3B}"/>
          </ac:grpSpMkLst>
        </pc:grpChg>
        <pc:picChg chg="add mod">
          <ac:chgData name="Гость" userId="13becc5fc9935423" providerId="Windows Live" clId="Web-{FC651622-08C6-4AE8-90CE-21198D12860B}" dt="2023-10-16T09:18:00.067" v="241"/>
          <ac:picMkLst>
            <pc:docMk/>
            <pc:sldMk cId="3450413212" sldId="259"/>
            <ac:picMk id="3" creationId="{AE17A3AE-4638-1BEF-7AA4-6D6963D33E7F}"/>
          </ac:picMkLst>
        </pc:picChg>
      </pc:sldChg>
      <pc:sldChg chg="new del mod modClrScheme chgLayout">
        <pc:chgData name="Гость" userId="13becc5fc9935423" providerId="Windows Live" clId="Web-{FC651622-08C6-4AE8-90CE-21198D12860B}" dt="2023-10-16T08:38:11.506" v="98"/>
        <pc:sldMkLst>
          <pc:docMk/>
          <pc:sldMk cId="3812982217" sldId="259"/>
        </pc:sldMkLst>
      </pc:sldChg>
      <pc:sldChg chg="new del mod modClrScheme chgLayout">
        <pc:chgData name="Гость" userId="13becc5fc9935423" providerId="Windows Live" clId="Web-{FC651622-08C6-4AE8-90CE-21198D12860B}" dt="2023-10-16T08:38:14.959" v="99"/>
        <pc:sldMkLst>
          <pc:docMk/>
          <pc:sldMk cId="2366332784" sldId="260"/>
        </pc:sldMkLst>
      </pc:sldChg>
      <pc:sldChg chg="addSp modSp new del mod setBg">
        <pc:chgData name="Гость" userId="13becc5fc9935423" providerId="Windows Live" clId="Web-{FC651622-08C6-4AE8-90CE-21198D12860B}" dt="2023-10-16T08:30:56.977" v="70"/>
        <pc:sldMkLst>
          <pc:docMk/>
          <pc:sldMk cId="2792474771" sldId="260"/>
        </pc:sldMkLst>
        <pc:spChg chg="add mod">
          <ac:chgData name="Гость" userId="13becc5fc9935423" providerId="Windows Live" clId="Web-{FC651622-08C6-4AE8-90CE-21198D12860B}" dt="2023-10-16T08:25:00.653" v="54"/>
          <ac:spMkLst>
            <pc:docMk/>
            <pc:sldMk cId="2792474771" sldId="260"/>
            <ac:spMk id="2" creationId="{C98159C4-D2A7-085B-C3C3-C92416DFA3AC}"/>
          </ac:spMkLst>
        </pc:spChg>
        <pc:spChg chg="add">
          <ac:chgData name="Гость" userId="13becc5fc9935423" providerId="Windows Live" clId="Web-{FC651622-08C6-4AE8-90CE-21198D12860B}" dt="2023-10-16T08:25:00.653" v="54"/>
          <ac:spMkLst>
            <pc:docMk/>
            <pc:sldMk cId="2792474771" sldId="260"/>
            <ac:spMk id="8" creationId="{1E94681D-2A4C-4A8D-B9B5-31D440D0328D}"/>
          </ac:spMkLst>
        </pc:spChg>
        <pc:spChg chg="add">
          <ac:chgData name="Гость" userId="13becc5fc9935423" providerId="Windows Live" clId="Web-{FC651622-08C6-4AE8-90CE-21198D12860B}" dt="2023-10-16T08:25:00.653" v="54"/>
          <ac:spMkLst>
            <pc:docMk/>
            <pc:sldMk cId="2792474771" sldId="260"/>
            <ac:spMk id="10" creationId="{FB65ABA3-820C-4D75-9437-9EFA1ADFE134}"/>
          </ac:spMkLst>
        </pc:spChg>
        <pc:spChg chg="add">
          <ac:chgData name="Гость" userId="13becc5fc9935423" providerId="Windows Live" clId="Web-{FC651622-08C6-4AE8-90CE-21198D12860B}" dt="2023-10-16T08:25:00.653" v="54"/>
          <ac:spMkLst>
            <pc:docMk/>
            <pc:sldMk cId="2792474771" sldId="260"/>
            <ac:spMk id="12" creationId="{036BF2FB-90D8-48DB-BD34-D040CDCFF208}"/>
          </ac:spMkLst>
        </pc:spChg>
        <pc:spChg chg="add">
          <ac:chgData name="Гость" userId="13becc5fc9935423" providerId="Windows Live" clId="Web-{FC651622-08C6-4AE8-90CE-21198D12860B}" dt="2023-10-16T08:25:00.653" v="54"/>
          <ac:spMkLst>
            <pc:docMk/>
            <pc:sldMk cId="2792474771" sldId="260"/>
            <ac:spMk id="14" creationId="{B6EE7E08-B389-43E5-B019-1B0A8ACBBD93}"/>
          </ac:spMkLst>
        </pc:spChg>
        <pc:spChg chg="add">
          <ac:chgData name="Гость" userId="13becc5fc9935423" providerId="Windows Live" clId="Web-{FC651622-08C6-4AE8-90CE-21198D12860B}" dt="2023-10-16T08:25:00.653" v="54"/>
          <ac:spMkLst>
            <pc:docMk/>
            <pc:sldMk cId="2792474771" sldId="260"/>
            <ac:spMk id="16" creationId="{E60D94A5-8A09-4BAB-8F7C-69BC34C54DDE}"/>
          </ac:spMkLst>
        </pc:spChg>
        <pc:spChg chg="add">
          <ac:chgData name="Гость" userId="13becc5fc9935423" providerId="Windows Live" clId="Web-{FC651622-08C6-4AE8-90CE-21198D12860B}" dt="2023-10-16T08:25:00.653" v="54"/>
          <ac:spMkLst>
            <pc:docMk/>
            <pc:sldMk cId="2792474771" sldId="260"/>
            <ac:spMk id="18" creationId="{7A1AE32B-3A6E-4C5E-8FEB-73861B9A26B5}"/>
          </ac:spMkLst>
        </pc:spChg>
        <pc:picChg chg="add">
          <ac:chgData name="Гость" userId="13becc5fc9935423" providerId="Windows Live" clId="Web-{FC651622-08C6-4AE8-90CE-21198D12860B}" dt="2023-10-16T08:25:00.653" v="54"/>
          <ac:picMkLst>
            <pc:docMk/>
            <pc:sldMk cId="2792474771" sldId="260"/>
            <ac:picMk id="4" creationId="{ED4FFBA3-E4AC-5E98-C39C-ADF085B8CA53}"/>
          </ac:picMkLst>
        </pc:picChg>
      </pc:sldChg>
      <pc:sldChg chg="addSp delSp modSp new mod setBg">
        <pc:chgData name="Гость" userId="13becc5fc9935423" providerId="Windows Live" clId="Web-{FC651622-08C6-4AE8-90CE-21198D12860B}" dt="2023-10-16T09:22:41.029" v="262" actId="1076"/>
        <pc:sldMkLst>
          <pc:docMk/>
          <pc:sldMk cId="3869351634" sldId="260"/>
        </pc:sldMkLst>
        <pc:spChg chg="add mod">
          <ac:chgData name="Гость" userId="13becc5fc9935423" providerId="Windows Live" clId="Web-{FC651622-08C6-4AE8-90CE-21198D12860B}" dt="2023-10-16T09:22:41.029" v="262" actId="1076"/>
          <ac:spMkLst>
            <pc:docMk/>
            <pc:sldMk cId="3869351634" sldId="260"/>
            <ac:spMk id="2" creationId="{439C0011-90E9-DE43-3D3A-4E1926FF35B8}"/>
          </ac:spMkLst>
        </pc:spChg>
        <pc:spChg chg="add del mod">
          <ac:chgData name="Гость" userId="13becc5fc9935423" providerId="Windows Live" clId="Web-{FC651622-08C6-4AE8-90CE-21198D12860B}" dt="2023-10-16T09:20:56.901" v="255"/>
          <ac:spMkLst>
            <pc:docMk/>
            <pc:sldMk cId="3869351634" sldId="260"/>
            <ac:spMk id="3" creationId="{5958DB44-8516-99D2-C2EC-9895C6669F38}"/>
          </ac:spMkLst>
        </pc:spChg>
        <pc:spChg chg="add mod">
          <ac:chgData name="Гость" userId="13becc5fc9935423" providerId="Windows Live" clId="Web-{FC651622-08C6-4AE8-90CE-21198D12860B}" dt="2023-10-16T09:21:19.526" v="257" actId="1076"/>
          <ac:spMkLst>
            <pc:docMk/>
            <pc:sldMk cId="3869351634" sldId="260"/>
            <ac:spMk id="4" creationId="{48CC2118-29E0-AE6D-C67E-222B55089074}"/>
          </ac:spMkLst>
        </pc:spChg>
        <pc:spChg chg="add mod">
          <ac:chgData name="Гость" userId="13becc5fc9935423" providerId="Windows Live" clId="Web-{FC651622-08C6-4AE8-90CE-21198D12860B}" dt="2023-10-16T09:22:38.060" v="261" actId="1076"/>
          <ac:spMkLst>
            <pc:docMk/>
            <pc:sldMk cId="3869351634" sldId="260"/>
            <ac:spMk id="5" creationId="{9BBFFC66-60C7-3836-3F72-4A1E3C6B4AF2}"/>
          </ac:spMkLst>
        </pc:spChg>
        <pc:spChg chg="add">
          <ac:chgData name="Гость" userId="13becc5fc9935423" providerId="Windows Live" clId="Web-{FC651622-08C6-4AE8-90CE-21198D12860B}" dt="2023-10-16T09:21:07.464" v="256"/>
          <ac:spMkLst>
            <pc:docMk/>
            <pc:sldMk cId="3869351634" sldId="260"/>
            <ac:spMk id="10" creationId="{3AFE8227-C443-417B-BA91-520EB1EF4559}"/>
          </ac:spMkLst>
        </pc:spChg>
        <pc:spChg chg="add">
          <ac:chgData name="Гость" userId="13becc5fc9935423" providerId="Windows Live" clId="Web-{FC651622-08C6-4AE8-90CE-21198D12860B}" dt="2023-10-16T09:21:07.464" v="256"/>
          <ac:spMkLst>
            <pc:docMk/>
            <pc:sldMk cId="3869351634" sldId="260"/>
            <ac:spMk id="12" creationId="{907741FC-B544-4A6E-B831-6789D042333D}"/>
          </ac:spMkLst>
        </pc:spChg>
        <pc:spChg chg="add">
          <ac:chgData name="Гость" userId="13becc5fc9935423" providerId="Windows Live" clId="Web-{FC651622-08C6-4AE8-90CE-21198D12860B}" dt="2023-10-16T09:21:07.464" v="256"/>
          <ac:spMkLst>
            <pc:docMk/>
            <pc:sldMk cId="3869351634" sldId="260"/>
            <ac:spMk id="14" creationId="{3F0BE7ED-7814-4273-B18A-F26CC0380380}"/>
          </ac:spMkLst>
        </pc:spChg>
        <pc:picChg chg="add">
          <ac:chgData name="Гость" userId="13becc5fc9935423" providerId="Windows Live" clId="Web-{FC651622-08C6-4AE8-90CE-21198D12860B}" dt="2023-10-16T09:21:07.464" v="256"/>
          <ac:picMkLst>
            <pc:docMk/>
            <pc:sldMk cId="3869351634" sldId="260"/>
            <ac:picMk id="6" creationId="{CDBFA02B-37CB-8BEF-6184-008C95F70E43}"/>
          </ac:picMkLst>
        </pc:picChg>
      </pc:sldChg>
      <pc:sldChg chg="addSp delSp modSp new mod ord setBg">
        <pc:chgData name="Гость" userId="13becc5fc9935423" providerId="Windows Live" clId="Web-{FC651622-08C6-4AE8-90CE-21198D12860B}" dt="2023-10-16T09:33:46.316" v="274" actId="1076"/>
        <pc:sldMkLst>
          <pc:docMk/>
          <pc:sldMk cId="139557896" sldId="261"/>
        </pc:sldMkLst>
        <pc:spChg chg="add del mod">
          <ac:chgData name="Гость" userId="13becc5fc9935423" providerId="Windows Live" clId="Web-{FC651622-08C6-4AE8-90CE-21198D12860B}" dt="2023-10-16T09:02:04.083" v="217"/>
          <ac:spMkLst>
            <pc:docMk/>
            <pc:sldMk cId="139557896" sldId="261"/>
            <ac:spMk id="2" creationId="{03F49D63-6827-2E8C-D06D-C9DD380F28E5}"/>
          </ac:spMkLst>
        </pc:spChg>
        <pc:spChg chg="add mod">
          <ac:chgData name="Гость" userId="13becc5fc9935423" providerId="Windows Live" clId="Web-{FC651622-08C6-4AE8-90CE-21198D12860B}" dt="2023-10-16T09:33:46.316" v="274" actId="1076"/>
          <ac:spMkLst>
            <pc:docMk/>
            <pc:sldMk cId="139557896" sldId="261"/>
            <ac:spMk id="4" creationId="{4CE919C6-27FD-1FE1-5CB5-C66F947F6AEB}"/>
          </ac:spMkLst>
        </pc:spChg>
        <pc:spChg chg="add del">
          <ac:chgData name="Гость" userId="13becc5fc9935423" providerId="Windows Live" clId="Web-{FC651622-08C6-4AE8-90CE-21198D12860B}" dt="2023-10-16T09:09:44.348" v="230"/>
          <ac:spMkLst>
            <pc:docMk/>
            <pc:sldMk cId="139557896" sldId="261"/>
            <ac:spMk id="9" creationId="{8181FC64-B306-4821-98E2-780662EFC486}"/>
          </ac:spMkLst>
        </pc:spChg>
        <pc:spChg chg="add del">
          <ac:chgData name="Гость" userId="13becc5fc9935423" providerId="Windows Live" clId="Web-{FC651622-08C6-4AE8-90CE-21198D12860B}" dt="2023-10-16T09:09:44.348" v="230"/>
          <ac:spMkLst>
            <pc:docMk/>
            <pc:sldMk cId="139557896" sldId="261"/>
            <ac:spMk id="11" creationId="{5871FC61-DD4E-47D4-81FD-8A7E7D12B371}"/>
          </ac:spMkLst>
        </pc:spChg>
        <pc:spChg chg="add del">
          <ac:chgData name="Гость" userId="13becc5fc9935423" providerId="Windows Live" clId="Web-{FC651622-08C6-4AE8-90CE-21198D12860B}" dt="2023-10-16T09:09:44.348" v="230"/>
          <ac:spMkLst>
            <pc:docMk/>
            <pc:sldMk cId="139557896" sldId="261"/>
            <ac:spMk id="13" creationId="{F9EC3F91-A75C-4F74-867E-E4C28C13546B}"/>
          </ac:spMkLst>
        </pc:spChg>
        <pc:spChg chg="add del">
          <ac:chgData name="Гость" userId="13becc5fc9935423" providerId="Windows Live" clId="Web-{FC651622-08C6-4AE8-90CE-21198D12860B}" dt="2023-10-16T09:09:44.348" v="230"/>
          <ac:spMkLst>
            <pc:docMk/>
            <pc:sldMk cId="139557896" sldId="261"/>
            <ac:spMk id="15" creationId="{829A1E2C-5AC8-40FC-99E9-832069D39792}"/>
          </ac:spMkLst>
        </pc:spChg>
        <pc:spChg chg="add del">
          <ac:chgData name="Гость" userId="13becc5fc9935423" providerId="Windows Live" clId="Web-{FC651622-08C6-4AE8-90CE-21198D12860B}" dt="2023-10-16T09:17:11.393" v="234"/>
          <ac:spMkLst>
            <pc:docMk/>
            <pc:sldMk cId="139557896" sldId="261"/>
            <ac:spMk id="20" creationId="{8181FC64-B306-4821-98E2-780662EFC486}"/>
          </ac:spMkLst>
        </pc:spChg>
        <pc:spChg chg="add del">
          <ac:chgData name="Гость" userId="13becc5fc9935423" providerId="Windows Live" clId="Web-{FC651622-08C6-4AE8-90CE-21198D12860B}" dt="2023-10-16T09:17:11.393" v="234"/>
          <ac:spMkLst>
            <pc:docMk/>
            <pc:sldMk cId="139557896" sldId="261"/>
            <ac:spMk id="22" creationId="{FD4169E2-FCCD-4DC3-900F-A408D5B6B6E9}"/>
          </ac:spMkLst>
        </pc:spChg>
        <pc:spChg chg="add del">
          <ac:chgData name="Гость" userId="13becc5fc9935423" providerId="Windows Live" clId="Web-{FC651622-08C6-4AE8-90CE-21198D12860B}" dt="2023-10-16T09:17:11.393" v="234"/>
          <ac:spMkLst>
            <pc:docMk/>
            <pc:sldMk cId="139557896" sldId="261"/>
            <ac:spMk id="24" creationId="{072C4C24-A38F-492E-BFB0-46B885252FAB}"/>
          </ac:spMkLst>
        </pc:spChg>
        <pc:spChg chg="add del">
          <ac:chgData name="Гость" userId="13becc5fc9935423" providerId="Windows Live" clId="Web-{FC651622-08C6-4AE8-90CE-21198D12860B}" dt="2023-10-16T09:17:11.393" v="234"/>
          <ac:spMkLst>
            <pc:docMk/>
            <pc:sldMk cId="139557896" sldId="261"/>
            <ac:spMk id="26" creationId="{01E88E22-4506-443B-9386-9A49AD23C043}"/>
          </ac:spMkLst>
        </pc:spChg>
        <pc:spChg chg="add del">
          <ac:chgData name="Гость" userId="13becc5fc9935423" providerId="Windows Live" clId="Web-{FC651622-08C6-4AE8-90CE-21198D12860B}" dt="2023-10-16T09:18:52.881" v="246"/>
          <ac:spMkLst>
            <pc:docMk/>
            <pc:sldMk cId="139557896" sldId="261"/>
            <ac:spMk id="31" creationId="{98663357-1843-42BB-BC09-EACA8E00E598}"/>
          </ac:spMkLst>
        </pc:spChg>
        <pc:spChg chg="add del">
          <ac:chgData name="Гость" userId="13becc5fc9935423" providerId="Windows Live" clId="Web-{FC651622-08C6-4AE8-90CE-21198D12860B}" dt="2023-10-16T09:18:40.318" v="243"/>
          <ac:spMkLst>
            <pc:docMk/>
            <pc:sldMk cId="139557896" sldId="261"/>
            <ac:spMk id="36" creationId="{8181FC64-B306-4821-98E2-780662EFC486}"/>
          </ac:spMkLst>
        </pc:spChg>
        <pc:spChg chg="add del">
          <ac:chgData name="Гость" userId="13becc5fc9935423" providerId="Windows Live" clId="Web-{FC651622-08C6-4AE8-90CE-21198D12860B}" dt="2023-10-16T09:18:40.318" v="243"/>
          <ac:spMkLst>
            <pc:docMk/>
            <pc:sldMk cId="139557896" sldId="261"/>
            <ac:spMk id="38" creationId="{7D0B7289-120F-44DC-9769-2E096993B140}"/>
          </ac:spMkLst>
        </pc:spChg>
        <pc:spChg chg="add del">
          <ac:chgData name="Гость" userId="13becc5fc9935423" providerId="Windows Live" clId="Web-{FC651622-08C6-4AE8-90CE-21198D12860B}" dt="2023-10-16T09:18:40.318" v="243"/>
          <ac:spMkLst>
            <pc:docMk/>
            <pc:sldMk cId="139557896" sldId="261"/>
            <ac:spMk id="40" creationId="{158468AF-8ABA-4771-9770-C8C79C0E6155}"/>
          </ac:spMkLst>
        </pc:spChg>
        <pc:spChg chg="add del">
          <ac:chgData name="Гость" userId="13becc5fc9935423" providerId="Windows Live" clId="Web-{FC651622-08C6-4AE8-90CE-21198D12860B}" dt="2023-10-16T09:18:40.318" v="243"/>
          <ac:spMkLst>
            <pc:docMk/>
            <pc:sldMk cId="139557896" sldId="261"/>
            <ac:spMk id="42" creationId="{430FFA19-9577-4BA8-B103-A75613F3FA9A}"/>
          </ac:spMkLst>
        </pc:spChg>
        <pc:spChg chg="add del">
          <ac:chgData name="Гость" userId="13becc5fc9935423" providerId="Windows Live" clId="Web-{FC651622-08C6-4AE8-90CE-21198D12860B}" dt="2023-10-16T09:18:52.865" v="245"/>
          <ac:spMkLst>
            <pc:docMk/>
            <pc:sldMk cId="139557896" sldId="261"/>
            <ac:spMk id="44" creationId="{8181FC64-B306-4821-98E2-780662EFC486}"/>
          </ac:spMkLst>
        </pc:spChg>
        <pc:spChg chg="add del">
          <ac:chgData name="Гость" userId="13becc5fc9935423" providerId="Windows Live" clId="Web-{FC651622-08C6-4AE8-90CE-21198D12860B}" dt="2023-10-16T09:18:52.865" v="245"/>
          <ac:spMkLst>
            <pc:docMk/>
            <pc:sldMk cId="139557896" sldId="261"/>
            <ac:spMk id="45" creationId="{5871FC61-DD4E-47D4-81FD-8A7E7D12B371}"/>
          </ac:spMkLst>
        </pc:spChg>
        <pc:spChg chg="add del">
          <ac:chgData name="Гость" userId="13becc5fc9935423" providerId="Windows Live" clId="Web-{FC651622-08C6-4AE8-90CE-21198D12860B}" dt="2023-10-16T09:18:52.865" v="245"/>
          <ac:spMkLst>
            <pc:docMk/>
            <pc:sldMk cId="139557896" sldId="261"/>
            <ac:spMk id="46" creationId="{F9EC3F91-A75C-4F74-867E-E4C28C13546B}"/>
          </ac:spMkLst>
        </pc:spChg>
        <pc:spChg chg="add del">
          <ac:chgData name="Гость" userId="13becc5fc9935423" providerId="Windows Live" clId="Web-{FC651622-08C6-4AE8-90CE-21198D12860B}" dt="2023-10-16T09:18:52.865" v="245"/>
          <ac:spMkLst>
            <pc:docMk/>
            <pc:sldMk cId="139557896" sldId="261"/>
            <ac:spMk id="47" creationId="{829A1E2C-5AC8-40FC-99E9-832069D39792}"/>
          </ac:spMkLst>
        </pc:spChg>
        <pc:spChg chg="add">
          <ac:chgData name="Гость" userId="13becc5fc9935423" providerId="Windows Live" clId="Web-{FC651622-08C6-4AE8-90CE-21198D12860B}" dt="2023-10-16T09:18:52.881" v="246"/>
          <ac:spMkLst>
            <pc:docMk/>
            <pc:sldMk cId="139557896" sldId="261"/>
            <ac:spMk id="49" creationId="{8181FC64-B306-4821-98E2-780662EFC486}"/>
          </ac:spMkLst>
        </pc:spChg>
        <pc:spChg chg="add">
          <ac:chgData name="Гость" userId="13becc5fc9935423" providerId="Windows Live" clId="Web-{FC651622-08C6-4AE8-90CE-21198D12860B}" dt="2023-10-16T09:18:52.881" v="246"/>
          <ac:spMkLst>
            <pc:docMk/>
            <pc:sldMk cId="139557896" sldId="261"/>
            <ac:spMk id="50" creationId="{7D0B7289-120F-44DC-9769-2E096993B140}"/>
          </ac:spMkLst>
        </pc:spChg>
        <pc:spChg chg="add">
          <ac:chgData name="Гость" userId="13becc5fc9935423" providerId="Windows Live" clId="Web-{FC651622-08C6-4AE8-90CE-21198D12860B}" dt="2023-10-16T09:18:52.881" v="246"/>
          <ac:spMkLst>
            <pc:docMk/>
            <pc:sldMk cId="139557896" sldId="261"/>
            <ac:spMk id="51" creationId="{158468AF-8ABA-4771-9770-C8C79C0E6155}"/>
          </ac:spMkLst>
        </pc:spChg>
        <pc:spChg chg="add">
          <ac:chgData name="Гость" userId="13becc5fc9935423" providerId="Windows Live" clId="Web-{FC651622-08C6-4AE8-90CE-21198D12860B}" dt="2023-10-16T09:18:52.881" v="246"/>
          <ac:spMkLst>
            <pc:docMk/>
            <pc:sldMk cId="139557896" sldId="261"/>
            <ac:spMk id="52" creationId="{430FFA19-9577-4BA8-B103-A75613F3FA9A}"/>
          </ac:spMkLst>
        </pc:spChg>
        <pc:picChg chg="add mod ord">
          <ac:chgData name="Гость" userId="13becc5fc9935423" providerId="Windows Live" clId="Web-{FC651622-08C6-4AE8-90CE-21198D12860B}" dt="2023-10-16T09:18:52.881" v="246"/>
          <ac:picMkLst>
            <pc:docMk/>
            <pc:sldMk cId="139557896" sldId="261"/>
            <ac:picMk id="3" creationId="{B0BA94C3-A78F-B9F7-2C5C-BA056EBFF656}"/>
          </ac:picMkLst>
        </pc:picChg>
      </pc:sldChg>
      <pc:sldChg chg="addSp modSp new del mod setBg setClrOvrMap">
        <pc:chgData name="Гость" userId="13becc5fc9935423" providerId="Windows Live" clId="Web-{FC651622-08C6-4AE8-90CE-21198D12860B}" dt="2023-10-16T08:30:52.977" v="69"/>
        <pc:sldMkLst>
          <pc:docMk/>
          <pc:sldMk cId="3288638315" sldId="261"/>
        </pc:sldMkLst>
        <pc:spChg chg="add">
          <ac:chgData name="Гость" userId="13becc5fc9935423" providerId="Windows Live" clId="Web-{FC651622-08C6-4AE8-90CE-21198D12860B}" dt="2023-10-16T08:26:51.078" v="60"/>
          <ac:spMkLst>
            <pc:docMk/>
            <pc:sldMk cId="3288638315" sldId="261"/>
            <ac:spMk id="8" creationId="{8B73B696-5822-48EF-A402-323BFB21F977}"/>
          </ac:spMkLst>
        </pc:spChg>
        <pc:spChg chg="add">
          <ac:chgData name="Гость" userId="13becc5fc9935423" providerId="Windows Live" clId="Web-{FC651622-08C6-4AE8-90CE-21198D12860B}" dt="2023-10-16T08:26:51.078" v="60"/>
          <ac:spMkLst>
            <pc:docMk/>
            <pc:sldMk cId="3288638315" sldId="261"/>
            <ac:spMk id="10" creationId="{DA7B69C2-7C78-4AC6-A64C-8CF1E6B962DC}"/>
          </ac:spMkLst>
        </pc:spChg>
        <pc:spChg chg="add">
          <ac:chgData name="Гость" userId="13becc5fc9935423" providerId="Windows Live" clId="Web-{FC651622-08C6-4AE8-90CE-21198D12860B}" dt="2023-10-16T08:26:51.078" v="60"/>
          <ac:spMkLst>
            <pc:docMk/>
            <pc:sldMk cId="3288638315" sldId="261"/>
            <ac:spMk id="12" creationId="{15E89B2A-A4B6-457B-89C9-AC02A0F9625A}"/>
          </ac:spMkLst>
        </pc:spChg>
        <pc:picChg chg="add mod ord">
          <ac:chgData name="Гость" userId="13becc5fc9935423" providerId="Windows Live" clId="Web-{FC651622-08C6-4AE8-90CE-21198D12860B}" dt="2023-10-16T08:26:51.078" v="60"/>
          <ac:picMkLst>
            <pc:docMk/>
            <pc:sldMk cId="3288638315" sldId="261"/>
            <ac:picMk id="2" creationId="{BD63E27F-39D6-2F36-5A58-1CF4199A4DE5}"/>
          </ac:picMkLst>
        </pc:picChg>
        <pc:picChg chg="add mod">
          <ac:chgData name="Гость" userId="13becc5fc9935423" providerId="Windows Live" clId="Web-{FC651622-08C6-4AE8-90CE-21198D12860B}" dt="2023-10-16T08:26:51.078" v="60"/>
          <ac:picMkLst>
            <pc:docMk/>
            <pc:sldMk cId="3288638315" sldId="261"/>
            <ac:picMk id="3" creationId="{7277F123-E663-D6C2-43D7-BB4AD92FDC25}"/>
          </ac:picMkLst>
        </pc:picChg>
      </pc:sldChg>
      <pc:sldChg chg="addSp modSp new del mod setBg">
        <pc:chgData name="Гость" userId="13becc5fc9935423" providerId="Windows Live" clId="Web-{FC651622-08C6-4AE8-90CE-21198D12860B}" dt="2023-10-16T08:31:03.414" v="72"/>
        <pc:sldMkLst>
          <pc:docMk/>
          <pc:sldMk cId="575173668" sldId="262"/>
        </pc:sldMkLst>
        <pc:spChg chg="add">
          <ac:chgData name="Гость" userId="13becc5fc9935423" providerId="Windows Live" clId="Web-{FC651622-08C6-4AE8-90CE-21198D12860B}" dt="2023-10-16T08:28:21.753" v="65"/>
          <ac:spMkLst>
            <pc:docMk/>
            <pc:sldMk cId="575173668" sldId="262"/>
            <ac:spMk id="8" creationId="{EF13B21C-9EAE-4AEE-99C4-07E169E7BDF4}"/>
          </ac:spMkLst>
        </pc:spChg>
        <pc:picChg chg="add mod ord">
          <ac:chgData name="Гость" userId="13becc5fc9935423" providerId="Windows Live" clId="Web-{FC651622-08C6-4AE8-90CE-21198D12860B}" dt="2023-10-16T08:28:21.753" v="65"/>
          <ac:picMkLst>
            <pc:docMk/>
            <pc:sldMk cId="575173668" sldId="262"/>
            <ac:picMk id="2" creationId="{0B4512FB-EA72-C894-A74A-2B63AF781042}"/>
          </ac:picMkLst>
        </pc:picChg>
        <pc:picChg chg="add mod">
          <ac:chgData name="Гость" userId="13becc5fc9935423" providerId="Windows Live" clId="Web-{FC651622-08C6-4AE8-90CE-21198D12860B}" dt="2023-10-16T08:28:21.753" v="65"/>
          <ac:picMkLst>
            <pc:docMk/>
            <pc:sldMk cId="575173668" sldId="262"/>
            <ac:picMk id="3" creationId="{28605328-9E7F-869F-B344-47730F839B8D}"/>
          </ac:picMkLst>
        </pc:picChg>
      </pc:sldChg>
      <pc:sldChg chg="addSp modSp new">
        <pc:chgData name="Гость" userId="13becc5fc9935423" providerId="Windows Live" clId="Web-{FC651622-08C6-4AE8-90CE-21198D12860B}" dt="2023-10-16T09:23:32.062" v="269" actId="1076"/>
        <pc:sldMkLst>
          <pc:docMk/>
          <pc:sldMk cId="3812980235" sldId="262"/>
        </pc:sldMkLst>
        <pc:spChg chg="add mod">
          <ac:chgData name="Гость" userId="13becc5fc9935423" providerId="Windows Live" clId="Web-{FC651622-08C6-4AE8-90CE-21198D12860B}" dt="2023-10-16T09:23:11.296" v="266"/>
          <ac:spMkLst>
            <pc:docMk/>
            <pc:sldMk cId="3812980235" sldId="262"/>
            <ac:spMk id="2" creationId="{74F91D54-0E27-EFC2-A28E-F176A1B3C560}"/>
          </ac:spMkLst>
        </pc:spChg>
        <pc:spChg chg="add mod">
          <ac:chgData name="Гость" userId="13becc5fc9935423" providerId="Windows Live" clId="Web-{FC651622-08C6-4AE8-90CE-21198D12860B}" dt="2023-10-16T09:23:32.062" v="269" actId="1076"/>
          <ac:spMkLst>
            <pc:docMk/>
            <pc:sldMk cId="3812980235" sldId="262"/>
            <ac:spMk id="3" creationId="{DB76BC27-D6C2-AD5F-6229-7AF49CAE2F19}"/>
          </ac:spMkLst>
        </pc:spChg>
      </pc:sldChg>
      <pc:sldChg chg="new">
        <pc:chgData name="Гость" userId="13becc5fc9935423" providerId="Windows Live" clId="Web-{FC651622-08C6-4AE8-90CE-21198D12860B}" dt="2023-10-16T09:22:51.858" v="264"/>
        <pc:sldMkLst>
          <pc:docMk/>
          <pc:sldMk cId="214090751" sldId="263"/>
        </pc:sldMkLst>
      </pc:sldChg>
      <pc:sldMasterChg chg="del delSldLayout">
        <pc:chgData name="Гость" userId="13becc5fc9935423" providerId="Windows Live" clId="Web-{FC651622-08C6-4AE8-90CE-21198D12860B}" dt="2023-10-16T08:37:01.457" v="91"/>
        <pc:sldMasterMkLst>
          <pc:docMk/>
          <pc:sldMasterMk cId="3034764880" sldId="2147483725"/>
        </pc:sldMasterMkLst>
        <pc:sldLayoutChg chg="del">
          <pc:chgData name="Гость" userId="13becc5fc9935423" providerId="Windows Live" clId="Web-{FC651622-08C6-4AE8-90CE-21198D12860B}" dt="2023-10-16T08:37:01.457" v="91"/>
          <pc:sldLayoutMkLst>
            <pc:docMk/>
            <pc:sldMasterMk cId="3034764880" sldId="2147483725"/>
            <pc:sldLayoutMk cId="2151066082" sldId="2147483714"/>
          </pc:sldLayoutMkLst>
        </pc:sldLayoutChg>
        <pc:sldLayoutChg chg="del">
          <pc:chgData name="Гость" userId="13becc5fc9935423" providerId="Windows Live" clId="Web-{FC651622-08C6-4AE8-90CE-21198D12860B}" dt="2023-10-16T08:37:01.457" v="91"/>
          <pc:sldLayoutMkLst>
            <pc:docMk/>
            <pc:sldMasterMk cId="3034764880" sldId="2147483725"/>
            <pc:sldLayoutMk cId="2523991297" sldId="2147483715"/>
          </pc:sldLayoutMkLst>
        </pc:sldLayoutChg>
        <pc:sldLayoutChg chg="del">
          <pc:chgData name="Гость" userId="13becc5fc9935423" providerId="Windows Live" clId="Web-{FC651622-08C6-4AE8-90CE-21198D12860B}" dt="2023-10-16T08:37:01.457" v="91"/>
          <pc:sldLayoutMkLst>
            <pc:docMk/>
            <pc:sldMasterMk cId="3034764880" sldId="2147483725"/>
            <pc:sldLayoutMk cId="3318703834" sldId="2147483716"/>
          </pc:sldLayoutMkLst>
        </pc:sldLayoutChg>
        <pc:sldLayoutChg chg="del">
          <pc:chgData name="Гость" userId="13becc5fc9935423" providerId="Windows Live" clId="Web-{FC651622-08C6-4AE8-90CE-21198D12860B}" dt="2023-10-16T08:37:01.457" v="91"/>
          <pc:sldLayoutMkLst>
            <pc:docMk/>
            <pc:sldMasterMk cId="3034764880" sldId="2147483725"/>
            <pc:sldLayoutMk cId="4050065586" sldId="2147483717"/>
          </pc:sldLayoutMkLst>
        </pc:sldLayoutChg>
        <pc:sldLayoutChg chg="del">
          <pc:chgData name="Гость" userId="13becc5fc9935423" providerId="Windows Live" clId="Web-{FC651622-08C6-4AE8-90CE-21198D12860B}" dt="2023-10-16T08:37:01.457" v="91"/>
          <pc:sldLayoutMkLst>
            <pc:docMk/>
            <pc:sldMasterMk cId="3034764880" sldId="2147483725"/>
            <pc:sldLayoutMk cId="2689051858" sldId="2147483718"/>
          </pc:sldLayoutMkLst>
        </pc:sldLayoutChg>
        <pc:sldLayoutChg chg="del">
          <pc:chgData name="Гость" userId="13becc5fc9935423" providerId="Windows Live" clId="Web-{FC651622-08C6-4AE8-90CE-21198D12860B}" dt="2023-10-16T08:37:01.457" v="91"/>
          <pc:sldLayoutMkLst>
            <pc:docMk/>
            <pc:sldMasterMk cId="3034764880" sldId="2147483725"/>
            <pc:sldLayoutMk cId="1282118701" sldId="2147483719"/>
          </pc:sldLayoutMkLst>
        </pc:sldLayoutChg>
        <pc:sldLayoutChg chg="del">
          <pc:chgData name="Гость" userId="13becc5fc9935423" providerId="Windows Live" clId="Web-{FC651622-08C6-4AE8-90CE-21198D12860B}" dt="2023-10-16T08:37:01.457" v="91"/>
          <pc:sldLayoutMkLst>
            <pc:docMk/>
            <pc:sldMasterMk cId="3034764880" sldId="2147483725"/>
            <pc:sldLayoutMk cId="3602690153" sldId="2147483720"/>
          </pc:sldLayoutMkLst>
        </pc:sldLayoutChg>
        <pc:sldLayoutChg chg="del">
          <pc:chgData name="Гость" userId="13becc5fc9935423" providerId="Windows Live" clId="Web-{FC651622-08C6-4AE8-90CE-21198D12860B}" dt="2023-10-16T08:37:01.457" v="91"/>
          <pc:sldLayoutMkLst>
            <pc:docMk/>
            <pc:sldMasterMk cId="3034764880" sldId="2147483725"/>
            <pc:sldLayoutMk cId="3380522206" sldId="2147483721"/>
          </pc:sldLayoutMkLst>
        </pc:sldLayoutChg>
        <pc:sldLayoutChg chg="del">
          <pc:chgData name="Гость" userId="13becc5fc9935423" providerId="Windows Live" clId="Web-{FC651622-08C6-4AE8-90CE-21198D12860B}" dt="2023-10-16T08:37:01.457" v="91"/>
          <pc:sldLayoutMkLst>
            <pc:docMk/>
            <pc:sldMasterMk cId="3034764880" sldId="2147483725"/>
            <pc:sldLayoutMk cId="558753936" sldId="2147483722"/>
          </pc:sldLayoutMkLst>
        </pc:sldLayoutChg>
        <pc:sldLayoutChg chg="del">
          <pc:chgData name="Гость" userId="13becc5fc9935423" providerId="Windows Live" clId="Web-{FC651622-08C6-4AE8-90CE-21198D12860B}" dt="2023-10-16T08:37:01.457" v="91"/>
          <pc:sldLayoutMkLst>
            <pc:docMk/>
            <pc:sldMasterMk cId="3034764880" sldId="2147483725"/>
            <pc:sldLayoutMk cId="1182440940" sldId="2147483723"/>
          </pc:sldLayoutMkLst>
        </pc:sldLayoutChg>
        <pc:sldLayoutChg chg="del">
          <pc:chgData name="Гость" userId="13becc5fc9935423" providerId="Windows Live" clId="Web-{FC651622-08C6-4AE8-90CE-21198D12860B}" dt="2023-10-16T08:37:01.457" v="91"/>
          <pc:sldLayoutMkLst>
            <pc:docMk/>
            <pc:sldMasterMk cId="3034764880" sldId="2147483725"/>
            <pc:sldLayoutMk cId="1823621601" sldId="2147483724"/>
          </pc:sldLayoutMkLst>
        </pc:sldLayoutChg>
      </pc:sldMasterChg>
      <pc:sldMasterChg chg="add del addSldLayout delSldLayout modSldLayout">
        <pc:chgData name="Гость" userId="13becc5fc9935423" providerId="Windows Live" clId="Web-{FC651622-08C6-4AE8-90CE-21198D12860B}" dt="2023-10-16T08:37:39.224" v="95"/>
        <pc:sldMasterMkLst>
          <pc:docMk/>
          <pc:sldMasterMk cId="3070483968" sldId="2147483726"/>
        </pc:sldMasterMkLst>
        <pc:sldLayoutChg chg="add del mod replId">
          <pc:chgData name="Гость" userId="13becc5fc9935423" providerId="Windows Live" clId="Web-{FC651622-08C6-4AE8-90CE-21198D12860B}" dt="2023-10-16T08:37:39.224" v="95"/>
          <pc:sldLayoutMkLst>
            <pc:docMk/>
            <pc:sldMasterMk cId="3070483968" sldId="2147483726"/>
            <pc:sldLayoutMk cId="1015588873" sldId="2147483727"/>
          </pc:sldLayoutMkLst>
        </pc:sldLayoutChg>
        <pc:sldLayoutChg chg="add del mod replId">
          <pc:chgData name="Гость" userId="13becc5fc9935423" providerId="Windows Live" clId="Web-{FC651622-08C6-4AE8-90CE-21198D12860B}" dt="2023-10-16T08:37:39.224" v="95"/>
          <pc:sldLayoutMkLst>
            <pc:docMk/>
            <pc:sldMasterMk cId="3070483968" sldId="2147483726"/>
            <pc:sldLayoutMk cId="3817270069" sldId="2147483728"/>
          </pc:sldLayoutMkLst>
        </pc:sldLayoutChg>
        <pc:sldLayoutChg chg="add del mod replId">
          <pc:chgData name="Гость" userId="13becc5fc9935423" providerId="Windows Live" clId="Web-{FC651622-08C6-4AE8-90CE-21198D12860B}" dt="2023-10-16T08:37:39.224" v="95"/>
          <pc:sldLayoutMkLst>
            <pc:docMk/>
            <pc:sldMasterMk cId="3070483968" sldId="2147483726"/>
            <pc:sldLayoutMk cId="939965733" sldId="2147483729"/>
          </pc:sldLayoutMkLst>
        </pc:sldLayoutChg>
        <pc:sldLayoutChg chg="add del mod replId">
          <pc:chgData name="Гость" userId="13becc5fc9935423" providerId="Windows Live" clId="Web-{FC651622-08C6-4AE8-90CE-21198D12860B}" dt="2023-10-16T08:37:39.224" v="95"/>
          <pc:sldLayoutMkLst>
            <pc:docMk/>
            <pc:sldMasterMk cId="3070483968" sldId="2147483726"/>
            <pc:sldLayoutMk cId="601689382" sldId="2147483730"/>
          </pc:sldLayoutMkLst>
        </pc:sldLayoutChg>
        <pc:sldLayoutChg chg="add del mod replId">
          <pc:chgData name="Гость" userId="13becc5fc9935423" providerId="Windows Live" clId="Web-{FC651622-08C6-4AE8-90CE-21198D12860B}" dt="2023-10-16T08:37:39.224" v="95"/>
          <pc:sldLayoutMkLst>
            <pc:docMk/>
            <pc:sldMasterMk cId="3070483968" sldId="2147483726"/>
            <pc:sldLayoutMk cId="1978363002" sldId="2147483731"/>
          </pc:sldLayoutMkLst>
        </pc:sldLayoutChg>
        <pc:sldLayoutChg chg="add del mod replId">
          <pc:chgData name="Гость" userId="13becc5fc9935423" providerId="Windows Live" clId="Web-{FC651622-08C6-4AE8-90CE-21198D12860B}" dt="2023-10-16T08:37:39.224" v="95"/>
          <pc:sldLayoutMkLst>
            <pc:docMk/>
            <pc:sldMasterMk cId="3070483968" sldId="2147483726"/>
            <pc:sldLayoutMk cId="1461342139" sldId="2147483732"/>
          </pc:sldLayoutMkLst>
        </pc:sldLayoutChg>
        <pc:sldLayoutChg chg="add del mod replId">
          <pc:chgData name="Гость" userId="13becc5fc9935423" providerId="Windows Live" clId="Web-{FC651622-08C6-4AE8-90CE-21198D12860B}" dt="2023-10-16T08:37:39.224" v="95"/>
          <pc:sldLayoutMkLst>
            <pc:docMk/>
            <pc:sldMasterMk cId="3070483968" sldId="2147483726"/>
            <pc:sldLayoutMk cId="3456679229" sldId="2147483733"/>
          </pc:sldLayoutMkLst>
        </pc:sldLayoutChg>
        <pc:sldLayoutChg chg="add del mod replId">
          <pc:chgData name="Гость" userId="13becc5fc9935423" providerId="Windows Live" clId="Web-{FC651622-08C6-4AE8-90CE-21198D12860B}" dt="2023-10-16T08:37:39.224" v="95"/>
          <pc:sldLayoutMkLst>
            <pc:docMk/>
            <pc:sldMasterMk cId="3070483968" sldId="2147483726"/>
            <pc:sldLayoutMk cId="2386875415" sldId="2147483734"/>
          </pc:sldLayoutMkLst>
        </pc:sldLayoutChg>
        <pc:sldLayoutChg chg="add del mod replId">
          <pc:chgData name="Гость" userId="13becc5fc9935423" providerId="Windows Live" clId="Web-{FC651622-08C6-4AE8-90CE-21198D12860B}" dt="2023-10-16T08:37:39.224" v="95"/>
          <pc:sldLayoutMkLst>
            <pc:docMk/>
            <pc:sldMasterMk cId="3070483968" sldId="2147483726"/>
            <pc:sldLayoutMk cId="1158798779" sldId="2147483735"/>
          </pc:sldLayoutMkLst>
        </pc:sldLayoutChg>
        <pc:sldLayoutChg chg="add del mod replId">
          <pc:chgData name="Гость" userId="13becc5fc9935423" providerId="Windows Live" clId="Web-{FC651622-08C6-4AE8-90CE-21198D12860B}" dt="2023-10-16T08:37:39.224" v="95"/>
          <pc:sldLayoutMkLst>
            <pc:docMk/>
            <pc:sldMasterMk cId="3070483968" sldId="2147483726"/>
            <pc:sldLayoutMk cId="4083529475" sldId="2147483736"/>
          </pc:sldLayoutMkLst>
        </pc:sldLayoutChg>
        <pc:sldLayoutChg chg="add del mod replId">
          <pc:chgData name="Гость" userId="13becc5fc9935423" providerId="Windows Live" clId="Web-{FC651622-08C6-4AE8-90CE-21198D12860B}" dt="2023-10-16T08:37:39.224" v="95"/>
          <pc:sldLayoutMkLst>
            <pc:docMk/>
            <pc:sldMasterMk cId="3070483968" sldId="2147483726"/>
            <pc:sldLayoutMk cId="3165089540" sldId="2147483737"/>
          </pc:sldLayoutMkLst>
        </pc:sldLayoutChg>
      </pc:sldMasterChg>
      <pc:sldMasterChg chg="add del addSldLayout delSldLayout modSldLayout">
        <pc:chgData name="Гость" userId="13becc5fc9935423" providerId="Windows Live" clId="Web-{FC651622-08C6-4AE8-90CE-21198D12860B}" dt="2023-10-16T08:38:36.585" v="102"/>
        <pc:sldMasterMkLst>
          <pc:docMk/>
          <pc:sldMasterMk cId="81217935" sldId="2147483738"/>
        </pc:sldMasterMkLst>
        <pc:sldLayoutChg chg="add del mod replId">
          <pc:chgData name="Гость" userId="13becc5fc9935423" providerId="Windows Live" clId="Web-{FC651622-08C6-4AE8-90CE-21198D12860B}" dt="2023-10-16T08:38:36.585" v="102"/>
          <pc:sldLayoutMkLst>
            <pc:docMk/>
            <pc:sldMasterMk cId="81217935" sldId="2147483738"/>
            <pc:sldLayoutMk cId="3159488671" sldId="2147483739"/>
          </pc:sldLayoutMkLst>
        </pc:sldLayoutChg>
        <pc:sldLayoutChg chg="add del mod replId">
          <pc:chgData name="Гость" userId="13becc5fc9935423" providerId="Windows Live" clId="Web-{FC651622-08C6-4AE8-90CE-21198D12860B}" dt="2023-10-16T08:38:36.585" v="102"/>
          <pc:sldLayoutMkLst>
            <pc:docMk/>
            <pc:sldMasterMk cId="81217935" sldId="2147483738"/>
            <pc:sldLayoutMk cId="962589212" sldId="2147483740"/>
          </pc:sldLayoutMkLst>
        </pc:sldLayoutChg>
        <pc:sldLayoutChg chg="add del mod replId">
          <pc:chgData name="Гость" userId="13becc5fc9935423" providerId="Windows Live" clId="Web-{FC651622-08C6-4AE8-90CE-21198D12860B}" dt="2023-10-16T08:38:36.585" v="102"/>
          <pc:sldLayoutMkLst>
            <pc:docMk/>
            <pc:sldMasterMk cId="81217935" sldId="2147483738"/>
            <pc:sldLayoutMk cId="3867121304" sldId="2147483741"/>
          </pc:sldLayoutMkLst>
        </pc:sldLayoutChg>
        <pc:sldLayoutChg chg="add del mod replId">
          <pc:chgData name="Гость" userId="13becc5fc9935423" providerId="Windows Live" clId="Web-{FC651622-08C6-4AE8-90CE-21198D12860B}" dt="2023-10-16T08:38:36.585" v="102"/>
          <pc:sldLayoutMkLst>
            <pc:docMk/>
            <pc:sldMasterMk cId="81217935" sldId="2147483738"/>
            <pc:sldLayoutMk cId="3706677951" sldId="2147483742"/>
          </pc:sldLayoutMkLst>
        </pc:sldLayoutChg>
        <pc:sldLayoutChg chg="add del mod replId">
          <pc:chgData name="Гость" userId="13becc5fc9935423" providerId="Windows Live" clId="Web-{FC651622-08C6-4AE8-90CE-21198D12860B}" dt="2023-10-16T08:38:36.585" v="102"/>
          <pc:sldLayoutMkLst>
            <pc:docMk/>
            <pc:sldMasterMk cId="81217935" sldId="2147483738"/>
            <pc:sldLayoutMk cId="3610855767" sldId="2147483743"/>
          </pc:sldLayoutMkLst>
        </pc:sldLayoutChg>
        <pc:sldLayoutChg chg="add del mod replId">
          <pc:chgData name="Гость" userId="13becc5fc9935423" providerId="Windows Live" clId="Web-{FC651622-08C6-4AE8-90CE-21198D12860B}" dt="2023-10-16T08:38:36.585" v="102"/>
          <pc:sldLayoutMkLst>
            <pc:docMk/>
            <pc:sldMasterMk cId="81217935" sldId="2147483738"/>
            <pc:sldLayoutMk cId="2599878126" sldId="2147483744"/>
          </pc:sldLayoutMkLst>
        </pc:sldLayoutChg>
        <pc:sldLayoutChg chg="add del mod replId">
          <pc:chgData name="Гость" userId="13becc5fc9935423" providerId="Windows Live" clId="Web-{FC651622-08C6-4AE8-90CE-21198D12860B}" dt="2023-10-16T08:38:36.585" v="102"/>
          <pc:sldLayoutMkLst>
            <pc:docMk/>
            <pc:sldMasterMk cId="81217935" sldId="2147483738"/>
            <pc:sldLayoutMk cId="3989134428" sldId="2147483745"/>
          </pc:sldLayoutMkLst>
        </pc:sldLayoutChg>
        <pc:sldLayoutChg chg="add del mod replId">
          <pc:chgData name="Гость" userId="13becc5fc9935423" providerId="Windows Live" clId="Web-{FC651622-08C6-4AE8-90CE-21198D12860B}" dt="2023-10-16T08:38:36.585" v="102"/>
          <pc:sldLayoutMkLst>
            <pc:docMk/>
            <pc:sldMasterMk cId="81217935" sldId="2147483738"/>
            <pc:sldLayoutMk cId="2112709161" sldId="2147483746"/>
          </pc:sldLayoutMkLst>
        </pc:sldLayoutChg>
        <pc:sldLayoutChg chg="add del mod replId">
          <pc:chgData name="Гость" userId="13becc5fc9935423" providerId="Windows Live" clId="Web-{FC651622-08C6-4AE8-90CE-21198D12860B}" dt="2023-10-16T08:38:36.585" v="102"/>
          <pc:sldLayoutMkLst>
            <pc:docMk/>
            <pc:sldMasterMk cId="81217935" sldId="2147483738"/>
            <pc:sldLayoutMk cId="2866244860" sldId="2147483747"/>
          </pc:sldLayoutMkLst>
        </pc:sldLayoutChg>
        <pc:sldLayoutChg chg="add del mod replId">
          <pc:chgData name="Гость" userId="13becc5fc9935423" providerId="Windows Live" clId="Web-{FC651622-08C6-4AE8-90CE-21198D12860B}" dt="2023-10-16T08:38:36.585" v="102"/>
          <pc:sldLayoutMkLst>
            <pc:docMk/>
            <pc:sldMasterMk cId="81217935" sldId="2147483738"/>
            <pc:sldLayoutMk cId="2556006411" sldId="2147483748"/>
          </pc:sldLayoutMkLst>
        </pc:sldLayoutChg>
        <pc:sldLayoutChg chg="add del mod replId">
          <pc:chgData name="Гость" userId="13becc5fc9935423" providerId="Windows Live" clId="Web-{FC651622-08C6-4AE8-90CE-21198D12860B}" dt="2023-10-16T08:38:36.585" v="102"/>
          <pc:sldLayoutMkLst>
            <pc:docMk/>
            <pc:sldMasterMk cId="81217935" sldId="2147483738"/>
            <pc:sldLayoutMk cId="2131181036" sldId="2147483749"/>
          </pc:sldLayoutMkLst>
        </pc:sldLayoutChg>
        <pc:sldLayoutChg chg="add del mod replId">
          <pc:chgData name="Гость" userId="13becc5fc9935423" providerId="Windows Live" clId="Web-{FC651622-08C6-4AE8-90CE-21198D12860B}" dt="2023-10-16T08:38:36.585" v="102"/>
          <pc:sldLayoutMkLst>
            <pc:docMk/>
            <pc:sldMasterMk cId="81217935" sldId="2147483738"/>
            <pc:sldLayoutMk cId="294968099" sldId="2147483750"/>
          </pc:sldLayoutMkLst>
        </pc:sldLayoutChg>
        <pc:sldLayoutChg chg="add del mod replId">
          <pc:chgData name="Гость" userId="13becc5fc9935423" providerId="Windows Live" clId="Web-{FC651622-08C6-4AE8-90CE-21198D12860B}" dt="2023-10-16T08:38:36.585" v="102"/>
          <pc:sldLayoutMkLst>
            <pc:docMk/>
            <pc:sldMasterMk cId="81217935" sldId="2147483738"/>
            <pc:sldLayoutMk cId="676423704" sldId="2147483751"/>
          </pc:sldLayoutMkLst>
        </pc:sldLayoutChg>
        <pc:sldLayoutChg chg="add del mod replId">
          <pc:chgData name="Гость" userId="13becc5fc9935423" providerId="Windows Live" clId="Web-{FC651622-08C6-4AE8-90CE-21198D12860B}" dt="2023-10-16T08:38:36.585" v="102"/>
          <pc:sldLayoutMkLst>
            <pc:docMk/>
            <pc:sldMasterMk cId="81217935" sldId="2147483738"/>
            <pc:sldLayoutMk cId="1468642544" sldId="2147483752"/>
          </pc:sldLayoutMkLst>
        </pc:sldLayoutChg>
        <pc:sldLayoutChg chg="add del mod replId">
          <pc:chgData name="Гость" userId="13becc5fc9935423" providerId="Windows Live" clId="Web-{FC651622-08C6-4AE8-90CE-21198D12860B}" dt="2023-10-16T08:38:36.585" v="102"/>
          <pc:sldLayoutMkLst>
            <pc:docMk/>
            <pc:sldMasterMk cId="81217935" sldId="2147483738"/>
            <pc:sldLayoutMk cId="1690830468" sldId="2147483753"/>
          </pc:sldLayoutMkLst>
        </pc:sldLayoutChg>
        <pc:sldLayoutChg chg="add del mod replId">
          <pc:chgData name="Гость" userId="13becc5fc9935423" providerId="Windows Live" clId="Web-{FC651622-08C6-4AE8-90CE-21198D12860B}" dt="2023-10-16T08:38:36.585" v="102"/>
          <pc:sldLayoutMkLst>
            <pc:docMk/>
            <pc:sldMasterMk cId="81217935" sldId="2147483738"/>
            <pc:sldLayoutMk cId="1141622183" sldId="2147483754"/>
          </pc:sldLayoutMkLst>
        </pc:sldLayoutChg>
        <pc:sldLayoutChg chg="add del mod replId">
          <pc:chgData name="Гость" userId="13becc5fc9935423" providerId="Windows Live" clId="Web-{FC651622-08C6-4AE8-90CE-21198D12860B}" dt="2023-10-16T08:38:36.585" v="102"/>
          <pc:sldLayoutMkLst>
            <pc:docMk/>
            <pc:sldMasterMk cId="81217935" sldId="2147483738"/>
            <pc:sldLayoutMk cId="2545357220" sldId="2147483755"/>
          </pc:sldLayoutMkLst>
        </pc:sldLayoutChg>
      </pc:sldMasterChg>
      <pc:sldMasterChg chg="add addSldLayout modSldLayout">
        <pc:chgData name="Гость" userId="13becc5fc9935423" providerId="Windows Live" clId="Web-{FC651622-08C6-4AE8-90CE-21198D12860B}" dt="2023-10-16T08:38:36.585" v="102"/>
        <pc:sldMasterMkLst>
          <pc:docMk/>
          <pc:sldMasterMk cId="1700781925" sldId="2147483756"/>
        </pc:sldMasterMkLst>
        <pc:sldLayoutChg chg="add mod replId">
          <pc:chgData name="Гость" userId="13becc5fc9935423" providerId="Windows Live" clId="Web-{FC651622-08C6-4AE8-90CE-21198D12860B}" dt="2023-10-16T08:38:36.585" v="102"/>
          <pc:sldLayoutMkLst>
            <pc:docMk/>
            <pc:sldMasterMk cId="1700781925" sldId="2147483756"/>
            <pc:sldLayoutMk cId="1537538928" sldId="2147483757"/>
          </pc:sldLayoutMkLst>
        </pc:sldLayoutChg>
        <pc:sldLayoutChg chg="add mod replId">
          <pc:chgData name="Гость" userId="13becc5fc9935423" providerId="Windows Live" clId="Web-{FC651622-08C6-4AE8-90CE-21198D12860B}" dt="2023-10-16T08:38:36.585" v="102"/>
          <pc:sldLayoutMkLst>
            <pc:docMk/>
            <pc:sldMasterMk cId="1700781925" sldId="2147483756"/>
            <pc:sldLayoutMk cId="249167220" sldId="2147483758"/>
          </pc:sldLayoutMkLst>
        </pc:sldLayoutChg>
        <pc:sldLayoutChg chg="add mod replId">
          <pc:chgData name="Гость" userId="13becc5fc9935423" providerId="Windows Live" clId="Web-{FC651622-08C6-4AE8-90CE-21198D12860B}" dt="2023-10-16T08:38:36.585" v="102"/>
          <pc:sldLayoutMkLst>
            <pc:docMk/>
            <pc:sldMasterMk cId="1700781925" sldId="2147483756"/>
            <pc:sldLayoutMk cId="3105489925" sldId="2147483759"/>
          </pc:sldLayoutMkLst>
        </pc:sldLayoutChg>
        <pc:sldLayoutChg chg="add mod replId">
          <pc:chgData name="Гость" userId="13becc5fc9935423" providerId="Windows Live" clId="Web-{FC651622-08C6-4AE8-90CE-21198D12860B}" dt="2023-10-16T08:38:36.585" v="102"/>
          <pc:sldLayoutMkLst>
            <pc:docMk/>
            <pc:sldMasterMk cId="1700781925" sldId="2147483756"/>
            <pc:sldLayoutMk cId="2834558029" sldId="2147483760"/>
          </pc:sldLayoutMkLst>
        </pc:sldLayoutChg>
        <pc:sldLayoutChg chg="add mod replId">
          <pc:chgData name="Гость" userId="13becc5fc9935423" providerId="Windows Live" clId="Web-{FC651622-08C6-4AE8-90CE-21198D12860B}" dt="2023-10-16T08:38:36.585" v="102"/>
          <pc:sldLayoutMkLst>
            <pc:docMk/>
            <pc:sldMasterMk cId="1700781925" sldId="2147483756"/>
            <pc:sldLayoutMk cId="3257784792" sldId="2147483761"/>
          </pc:sldLayoutMkLst>
        </pc:sldLayoutChg>
        <pc:sldLayoutChg chg="add mod replId">
          <pc:chgData name="Гость" userId="13becc5fc9935423" providerId="Windows Live" clId="Web-{FC651622-08C6-4AE8-90CE-21198D12860B}" dt="2023-10-16T08:38:36.585" v="102"/>
          <pc:sldLayoutMkLst>
            <pc:docMk/>
            <pc:sldMasterMk cId="1700781925" sldId="2147483756"/>
            <pc:sldLayoutMk cId="2714906235" sldId="2147483762"/>
          </pc:sldLayoutMkLst>
        </pc:sldLayoutChg>
        <pc:sldLayoutChg chg="add mod replId">
          <pc:chgData name="Гость" userId="13becc5fc9935423" providerId="Windows Live" clId="Web-{FC651622-08C6-4AE8-90CE-21198D12860B}" dt="2023-10-16T08:38:36.585" v="102"/>
          <pc:sldLayoutMkLst>
            <pc:docMk/>
            <pc:sldMasterMk cId="1700781925" sldId="2147483756"/>
            <pc:sldLayoutMk cId="1112107119" sldId="2147483763"/>
          </pc:sldLayoutMkLst>
        </pc:sldLayoutChg>
        <pc:sldLayoutChg chg="add mod replId">
          <pc:chgData name="Гость" userId="13becc5fc9935423" providerId="Windows Live" clId="Web-{FC651622-08C6-4AE8-90CE-21198D12860B}" dt="2023-10-16T08:38:36.585" v="102"/>
          <pc:sldLayoutMkLst>
            <pc:docMk/>
            <pc:sldMasterMk cId="1700781925" sldId="2147483756"/>
            <pc:sldLayoutMk cId="3043880035" sldId="2147483764"/>
          </pc:sldLayoutMkLst>
        </pc:sldLayoutChg>
        <pc:sldLayoutChg chg="add mod replId">
          <pc:chgData name="Гость" userId="13becc5fc9935423" providerId="Windows Live" clId="Web-{FC651622-08C6-4AE8-90CE-21198D12860B}" dt="2023-10-16T08:38:36.585" v="102"/>
          <pc:sldLayoutMkLst>
            <pc:docMk/>
            <pc:sldMasterMk cId="1700781925" sldId="2147483756"/>
            <pc:sldLayoutMk cId="1976766851" sldId="2147483765"/>
          </pc:sldLayoutMkLst>
        </pc:sldLayoutChg>
        <pc:sldLayoutChg chg="add mod replId">
          <pc:chgData name="Гость" userId="13becc5fc9935423" providerId="Windows Live" clId="Web-{FC651622-08C6-4AE8-90CE-21198D12860B}" dt="2023-10-16T08:38:36.585" v="102"/>
          <pc:sldLayoutMkLst>
            <pc:docMk/>
            <pc:sldMasterMk cId="1700781925" sldId="2147483756"/>
            <pc:sldLayoutMk cId="2894681374" sldId="2147483766"/>
          </pc:sldLayoutMkLst>
        </pc:sldLayoutChg>
        <pc:sldLayoutChg chg="add mod replId">
          <pc:chgData name="Гость" userId="13becc5fc9935423" providerId="Windows Live" clId="Web-{FC651622-08C6-4AE8-90CE-21198D12860B}" dt="2023-10-16T08:38:36.585" v="102"/>
          <pc:sldLayoutMkLst>
            <pc:docMk/>
            <pc:sldMasterMk cId="1700781925" sldId="2147483756"/>
            <pc:sldLayoutMk cId="354728389" sldId="2147483767"/>
          </pc:sldLayoutMkLst>
        </pc:sldLayoutChg>
      </pc:sldMasterChg>
    </pc:docChg>
  </pc:docChgLst>
  <pc:docChgLst>
    <pc:chgData name="Гость" userId="13becc5fc9935423" providerId="Windows Live" clId="Web-{25EC3A77-5A9E-47C8-91FC-88EF1B83E27C}"/>
    <pc:docChg chg="modSld sldOrd">
      <pc:chgData name="Гость" userId="13becc5fc9935423" providerId="Windows Live" clId="Web-{25EC3A77-5A9E-47C8-91FC-88EF1B83E27C}" dt="2023-10-23T13:28:34.769" v="69" actId="1076"/>
      <pc:docMkLst>
        <pc:docMk/>
      </pc:docMkLst>
      <pc:sldChg chg="ord">
        <pc:chgData name="Гость" userId="13becc5fc9935423" providerId="Windows Live" clId="Web-{25EC3A77-5A9E-47C8-91FC-88EF1B83E27C}" dt="2023-10-23T13:22:44.669" v="37"/>
        <pc:sldMkLst>
          <pc:docMk/>
          <pc:sldMk cId="3986072933" sldId="281"/>
        </pc:sldMkLst>
      </pc:sldChg>
      <pc:sldChg chg="modSp">
        <pc:chgData name="Гость" userId="13becc5fc9935423" providerId="Windows Live" clId="Web-{25EC3A77-5A9E-47C8-91FC-88EF1B83E27C}" dt="2023-10-23T13:21:41.261" v="34" actId="20577"/>
        <pc:sldMkLst>
          <pc:docMk/>
          <pc:sldMk cId="1960250690" sldId="285"/>
        </pc:sldMkLst>
        <pc:spChg chg="mod">
          <ac:chgData name="Гость" userId="13becc5fc9935423" providerId="Windows Live" clId="Web-{25EC3A77-5A9E-47C8-91FC-88EF1B83E27C}" dt="2023-10-23T13:21:41.261" v="34" actId="20577"/>
          <ac:spMkLst>
            <pc:docMk/>
            <pc:sldMk cId="1960250690" sldId="285"/>
            <ac:spMk id="2" creationId="{0D6FD606-FA04-5EE4-C533-F81528CAB3C8}"/>
          </ac:spMkLst>
        </pc:spChg>
        <pc:spChg chg="mod">
          <ac:chgData name="Гость" userId="13becc5fc9935423" providerId="Windows Live" clId="Web-{25EC3A77-5A9E-47C8-91FC-88EF1B83E27C}" dt="2023-10-23T13:20:47.885" v="28" actId="14100"/>
          <ac:spMkLst>
            <pc:docMk/>
            <pc:sldMk cId="1960250690" sldId="285"/>
            <ac:spMk id="6" creationId="{C9B69840-B07D-B967-0E74-CCABD0487814}"/>
          </ac:spMkLst>
        </pc:spChg>
      </pc:sldChg>
      <pc:sldChg chg="modSp">
        <pc:chgData name="Гость" userId="13becc5fc9935423" providerId="Windows Live" clId="Web-{25EC3A77-5A9E-47C8-91FC-88EF1B83E27C}" dt="2023-10-23T13:20:02.697" v="22" actId="20577"/>
        <pc:sldMkLst>
          <pc:docMk/>
          <pc:sldMk cId="1588684277" sldId="286"/>
        </pc:sldMkLst>
        <pc:spChg chg="mod">
          <ac:chgData name="Гость" userId="13becc5fc9935423" providerId="Windows Live" clId="Web-{25EC3A77-5A9E-47C8-91FC-88EF1B83E27C}" dt="2023-10-23T13:20:02.697" v="22" actId="20577"/>
          <ac:spMkLst>
            <pc:docMk/>
            <pc:sldMk cId="1588684277" sldId="286"/>
            <ac:spMk id="4" creationId="{66895A58-5F76-46F2-FD62-4490E59DEA61}"/>
          </ac:spMkLst>
        </pc:spChg>
      </pc:sldChg>
      <pc:sldChg chg="modSp">
        <pc:chgData name="Гость" userId="13becc5fc9935423" providerId="Windows Live" clId="Web-{25EC3A77-5A9E-47C8-91FC-88EF1B83E27C}" dt="2023-10-23T13:20:24.838" v="25" actId="14100"/>
        <pc:sldMkLst>
          <pc:docMk/>
          <pc:sldMk cId="4197811216" sldId="287"/>
        </pc:sldMkLst>
        <pc:spChg chg="mod">
          <ac:chgData name="Гость" userId="13becc5fc9935423" providerId="Windows Live" clId="Web-{25EC3A77-5A9E-47C8-91FC-88EF1B83E27C}" dt="2023-10-23T13:19:39.493" v="19" actId="1076"/>
          <ac:spMkLst>
            <pc:docMk/>
            <pc:sldMk cId="4197811216" sldId="287"/>
            <ac:spMk id="4" creationId="{0118859D-5B6C-86E5-3BC3-F340E07EEA69}"/>
          </ac:spMkLst>
        </pc:spChg>
        <pc:spChg chg="mod">
          <ac:chgData name="Гость" userId="13becc5fc9935423" providerId="Windows Live" clId="Web-{25EC3A77-5A9E-47C8-91FC-88EF1B83E27C}" dt="2023-10-23T13:20:24.838" v="25" actId="14100"/>
          <ac:spMkLst>
            <pc:docMk/>
            <pc:sldMk cId="4197811216" sldId="287"/>
            <ac:spMk id="6" creationId="{50270279-84B9-9231-1932-435DF1708F4B}"/>
          </ac:spMkLst>
        </pc:spChg>
      </pc:sldChg>
      <pc:sldChg chg="modSp">
        <pc:chgData name="Гость" userId="13becc5fc9935423" providerId="Windows Live" clId="Web-{25EC3A77-5A9E-47C8-91FC-88EF1B83E27C}" dt="2023-10-23T13:21:56.043" v="36" actId="20577"/>
        <pc:sldMkLst>
          <pc:docMk/>
          <pc:sldMk cId="329494544" sldId="288"/>
        </pc:sldMkLst>
        <pc:spChg chg="mod">
          <ac:chgData name="Гость" userId="13becc5fc9935423" providerId="Windows Live" clId="Web-{25EC3A77-5A9E-47C8-91FC-88EF1B83E27C}" dt="2023-10-23T13:21:56.043" v="36" actId="20577"/>
          <ac:spMkLst>
            <pc:docMk/>
            <pc:sldMk cId="329494544" sldId="288"/>
            <ac:spMk id="2" creationId="{27E7A64F-9682-59AD-C0B4-0F76BF3AF970}"/>
          </ac:spMkLst>
        </pc:spChg>
      </pc:sldChg>
      <pc:sldChg chg="modSp">
        <pc:chgData name="Гость" userId="13becc5fc9935423" providerId="Windows Live" clId="Web-{25EC3A77-5A9E-47C8-91FC-88EF1B83E27C}" dt="2023-10-23T13:16:38.411" v="3" actId="20577"/>
        <pc:sldMkLst>
          <pc:docMk/>
          <pc:sldMk cId="3087717233" sldId="292"/>
        </pc:sldMkLst>
        <pc:spChg chg="mod">
          <ac:chgData name="Гость" userId="13becc5fc9935423" providerId="Windows Live" clId="Web-{25EC3A77-5A9E-47C8-91FC-88EF1B83E27C}" dt="2023-10-23T13:16:38.411" v="3" actId="20577"/>
          <ac:spMkLst>
            <pc:docMk/>
            <pc:sldMk cId="3087717233" sldId="292"/>
            <ac:spMk id="4" creationId="{074FD3DB-8FD2-8837-3F5F-4BDBB1A4647F}"/>
          </ac:spMkLst>
        </pc:spChg>
      </pc:sldChg>
      <pc:sldChg chg="modSp">
        <pc:chgData name="Гость" userId="13becc5fc9935423" providerId="Windows Live" clId="Web-{25EC3A77-5A9E-47C8-91FC-88EF1B83E27C}" dt="2023-10-23T13:18:34.773" v="9" actId="20577"/>
        <pc:sldMkLst>
          <pc:docMk/>
          <pc:sldMk cId="160583843" sldId="294"/>
        </pc:sldMkLst>
        <pc:spChg chg="mod">
          <ac:chgData name="Гость" userId="13becc5fc9935423" providerId="Windows Live" clId="Web-{25EC3A77-5A9E-47C8-91FC-88EF1B83E27C}" dt="2023-10-23T13:18:21.085" v="7" actId="1076"/>
          <ac:spMkLst>
            <pc:docMk/>
            <pc:sldMk cId="160583843" sldId="294"/>
            <ac:spMk id="4" creationId="{5EF8ADA7-CBE5-4D1E-C26E-8C595B8EF8B4}"/>
          </ac:spMkLst>
        </pc:spChg>
        <pc:spChg chg="mod">
          <ac:chgData name="Гость" userId="13becc5fc9935423" providerId="Windows Live" clId="Web-{25EC3A77-5A9E-47C8-91FC-88EF1B83E27C}" dt="2023-10-23T13:18:34.773" v="9" actId="20577"/>
          <ac:spMkLst>
            <pc:docMk/>
            <pc:sldMk cId="160583843" sldId="294"/>
            <ac:spMk id="6" creationId="{8688DF51-84EB-F813-5093-CF1C2C8FF395}"/>
          </ac:spMkLst>
        </pc:spChg>
        <pc:picChg chg="mod">
          <ac:chgData name="Гость" userId="13becc5fc9935423" providerId="Windows Live" clId="Web-{25EC3A77-5A9E-47C8-91FC-88EF1B83E27C}" dt="2023-10-23T13:17:29.772" v="4" actId="1076"/>
          <ac:picMkLst>
            <pc:docMk/>
            <pc:sldMk cId="160583843" sldId="294"/>
            <ac:picMk id="3" creationId="{AF23229A-3A50-88F2-2024-E80C7867CB38}"/>
          </ac:picMkLst>
        </pc:picChg>
      </pc:sldChg>
      <pc:sldChg chg="addSp delSp modSp">
        <pc:chgData name="Гость" userId="13becc5fc9935423" providerId="Windows Live" clId="Web-{25EC3A77-5A9E-47C8-91FC-88EF1B83E27C}" dt="2023-10-23T13:28:34.769" v="69" actId="1076"/>
        <pc:sldMkLst>
          <pc:docMk/>
          <pc:sldMk cId="2485270138" sldId="295"/>
        </pc:sldMkLst>
        <pc:spChg chg="mod">
          <ac:chgData name="Гость" userId="13becc5fc9935423" providerId="Windows Live" clId="Web-{25EC3A77-5A9E-47C8-91FC-88EF1B83E27C}" dt="2023-10-23T13:28:18.894" v="66" actId="14100"/>
          <ac:spMkLst>
            <pc:docMk/>
            <pc:sldMk cId="2485270138" sldId="295"/>
            <ac:spMk id="2" creationId="{A1F77DD6-0247-25DB-77AA-F47E257D7736}"/>
          </ac:spMkLst>
        </pc:spChg>
        <pc:spChg chg="mod">
          <ac:chgData name="Гость" userId="13becc5fc9935423" providerId="Windows Live" clId="Web-{25EC3A77-5A9E-47C8-91FC-88EF1B83E27C}" dt="2023-10-23T13:28:28.097" v="67" actId="1076"/>
          <ac:spMkLst>
            <pc:docMk/>
            <pc:sldMk cId="2485270138" sldId="295"/>
            <ac:spMk id="3" creationId="{28CC7180-AC4B-F37A-CF95-D5414AC087C7}"/>
          </ac:spMkLst>
        </pc:spChg>
        <pc:spChg chg="mod">
          <ac:chgData name="Гость" userId="13becc5fc9935423" providerId="Windows Live" clId="Web-{25EC3A77-5A9E-47C8-91FC-88EF1B83E27C}" dt="2023-10-23T13:25:15.297" v="44" actId="1076"/>
          <ac:spMkLst>
            <pc:docMk/>
            <pc:sldMk cId="2485270138" sldId="295"/>
            <ac:spMk id="4" creationId="{EBFF6ACF-1993-431B-29C7-2D135429123C}"/>
          </ac:spMkLst>
        </pc:spChg>
        <pc:picChg chg="add del mod">
          <ac:chgData name="Гость" userId="13becc5fc9935423" providerId="Windows Live" clId="Web-{25EC3A77-5A9E-47C8-91FC-88EF1B83E27C}" dt="2023-10-23T13:27:31.721" v="55"/>
          <ac:picMkLst>
            <pc:docMk/>
            <pc:sldMk cId="2485270138" sldId="295"/>
            <ac:picMk id="6" creationId="{134ADA53-6636-FB92-5DF6-F23F3E6DFF40}"/>
          </ac:picMkLst>
        </pc:picChg>
        <pc:picChg chg="add mod">
          <ac:chgData name="Гость" userId="13becc5fc9935423" providerId="Windows Live" clId="Web-{25EC3A77-5A9E-47C8-91FC-88EF1B83E27C}" dt="2023-10-23T13:28:34.769" v="69" actId="1076"/>
          <ac:picMkLst>
            <pc:docMk/>
            <pc:sldMk cId="2485270138" sldId="295"/>
            <ac:picMk id="7" creationId="{3C681FDA-C02B-7287-E77C-75BCF4AF240D}"/>
          </ac:picMkLst>
        </pc:picChg>
      </pc:sldChg>
      <pc:sldChg chg="modSp">
        <pc:chgData name="Гость" userId="13becc5fc9935423" providerId="Windows Live" clId="Web-{25EC3A77-5A9E-47C8-91FC-88EF1B83E27C}" dt="2023-10-23T13:19:11.024" v="15" actId="20577"/>
        <pc:sldMkLst>
          <pc:docMk/>
          <pc:sldMk cId="3438371790" sldId="301"/>
        </pc:sldMkLst>
        <pc:spChg chg="mod">
          <ac:chgData name="Гость" userId="13becc5fc9935423" providerId="Windows Live" clId="Web-{25EC3A77-5A9E-47C8-91FC-88EF1B83E27C}" dt="2023-10-23T13:19:11.024" v="15" actId="20577"/>
          <ac:spMkLst>
            <pc:docMk/>
            <pc:sldMk cId="3438371790" sldId="301"/>
            <ac:spMk id="3" creationId="{3FDFB4CE-D538-3399-024A-50DAFEC4B751}"/>
          </ac:spMkLst>
        </pc:spChg>
      </pc:sldChg>
    </pc:docChg>
  </pc:docChgLst>
  <pc:docChgLst>
    <pc:chgData name="Гость" userId="13becc5fc9935423" providerId="Windows Live" clId="Web-{B2DC508A-2F15-41CF-968A-8F4E3737B511}"/>
    <pc:docChg chg="addSld delSld modSld">
      <pc:chgData name="Гость" userId="13becc5fc9935423" providerId="Windows Live" clId="Web-{B2DC508A-2F15-41CF-968A-8F4E3737B511}" dt="2023-11-10T06:53:22.547" v="18"/>
      <pc:docMkLst>
        <pc:docMk/>
      </pc:docMkLst>
      <pc:sldChg chg="new del">
        <pc:chgData name="Гость" userId="13becc5fc9935423" providerId="Windows Live" clId="Web-{B2DC508A-2F15-41CF-968A-8F4E3737B511}" dt="2023-11-10T06:42:17.823" v="3"/>
        <pc:sldMkLst>
          <pc:docMk/>
          <pc:sldMk cId="725826057" sldId="303"/>
        </pc:sldMkLst>
      </pc:sldChg>
      <pc:sldChg chg="new del">
        <pc:chgData name="Гость" userId="13becc5fc9935423" providerId="Windows Live" clId="Web-{B2DC508A-2F15-41CF-968A-8F4E3737B511}" dt="2023-11-10T06:41:56.119" v="1"/>
        <pc:sldMkLst>
          <pc:docMk/>
          <pc:sldMk cId="2201342298" sldId="303"/>
        </pc:sldMkLst>
      </pc:sldChg>
      <pc:sldChg chg="addSp modSp new mod setBg">
        <pc:chgData name="Гость" userId="13becc5fc9935423" providerId="Windows Live" clId="Web-{B2DC508A-2F15-41CF-968A-8F4E3737B511}" dt="2023-11-10T06:46:11.472" v="12"/>
        <pc:sldMkLst>
          <pc:docMk/>
          <pc:sldMk cId="2560590159" sldId="303"/>
        </pc:sldMkLst>
        <pc:spChg chg="add">
          <ac:chgData name="Гость" userId="13becc5fc9935423" providerId="Windows Live" clId="Web-{B2DC508A-2F15-41CF-968A-8F4E3737B511}" dt="2023-11-10T06:46:11.472" v="12"/>
          <ac:spMkLst>
            <pc:docMk/>
            <pc:sldMk cId="2560590159" sldId="303"/>
            <ac:spMk id="9" creationId="{4F7B9026-36AD-42E4-B172-8D68F3A339B4}"/>
          </ac:spMkLst>
        </pc:spChg>
        <pc:picChg chg="add mod">
          <ac:chgData name="Гость" userId="13becc5fc9935423" providerId="Windows Live" clId="Web-{B2DC508A-2F15-41CF-968A-8F4E3737B511}" dt="2023-11-10T06:46:11.472" v="12"/>
          <ac:picMkLst>
            <pc:docMk/>
            <pc:sldMk cId="2560590159" sldId="303"/>
            <ac:picMk id="2" creationId="{34192288-D2AE-3CB5-92D1-14567984E567}"/>
          </ac:picMkLst>
        </pc:picChg>
        <pc:picChg chg="add mod ord">
          <ac:chgData name="Гость" userId="13becc5fc9935423" providerId="Windows Live" clId="Web-{B2DC508A-2F15-41CF-968A-8F4E3737B511}" dt="2023-11-10T06:46:11.472" v="12"/>
          <ac:picMkLst>
            <pc:docMk/>
            <pc:sldMk cId="2560590159" sldId="303"/>
            <ac:picMk id="3" creationId="{16F893AD-C40E-62F9-154E-9C8A29DADF37}"/>
          </ac:picMkLst>
        </pc:picChg>
        <pc:picChg chg="add mod">
          <ac:chgData name="Гость" userId="13becc5fc9935423" providerId="Windows Live" clId="Web-{B2DC508A-2F15-41CF-968A-8F4E3737B511}" dt="2023-11-10T06:46:11.472" v="12"/>
          <ac:picMkLst>
            <pc:docMk/>
            <pc:sldMk cId="2560590159" sldId="303"/>
            <ac:picMk id="4" creationId="{9EC8C1D3-8527-A028-BB2B-6A43540B5D00}"/>
          </ac:picMkLst>
        </pc:picChg>
      </pc:sldChg>
      <pc:sldChg chg="addSp delSp modSp new mod setBg">
        <pc:chgData name="Гость" userId="13becc5fc9935423" providerId="Windows Live" clId="Web-{B2DC508A-2F15-41CF-968A-8F4E3737B511}" dt="2023-11-10T06:53:22.547" v="18"/>
        <pc:sldMkLst>
          <pc:docMk/>
          <pc:sldMk cId="2258040569" sldId="304"/>
        </pc:sldMkLst>
        <pc:spChg chg="add del">
          <ac:chgData name="Гость" userId="13becc5fc9935423" providerId="Windows Live" clId="Web-{B2DC508A-2F15-41CF-968A-8F4E3737B511}" dt="2023-11-10T06:53:22.531" v="17"/>
          <ac:spMkLst>
            <pc:docMk/>
            <pc:sldMk cId="2258040569" sldId="304"/>
            <ac:spMk id="8" creationId="{E97C36FC-DEAA-4DCA-B0AB-7F9357FA4016}"/>
          </ac:spMkLst>
        </pc:spChg>
        <pc:spChg chg="add del">
          <ac:chgData name="Гость" userId="13becc5fc9935423" providerId="Windows Live" clId="Web-{B2DC508A-2F15-41CF-968A-8F4E3737B511}" dt="2023-11-10T06:53:22.531" v="17"/>
          <ac:spMkLst>
            <pc:docMk/>
            <pc:sldMk cId="2258040569" sldId="304"/>
            <ac:spMk id="10" creationId="{278C38CD-A630-49FF-8417-6792A2B13FCA}"/>
          </ac:spMkLst>
        </pc:spChg>
        <pc:spChg chg="add">
          <ac:chgData name="Гость" userId="13becc5fc9935423" providerId="Windows Live" clId="Web-{B2DC508A-2F15-41CF-968A-8F4E3737B511}" dt="2023-11-10T06:53:22.547" v="18"/>
          <ac:spMkLst>
            <pc:docMk/>
            <pc:sldMk cId="2258040569" sldId="304"/>
            <ac:spMk id="12" creationId="{5DFACEB2-7564-4FB9-B739-C2CE339BA3D2}"/>
          </ac:spMkLst>
        </pc:spChg>
        <pc:spChg chg="add">
          <ac:chgData name="Гость" userId="13becc5fc9935423" providerId="Windows Live" clId="Web-{B2DC508A-2F15-41CF-968A-8F4E3737B511}" dt="2023-11-10T06:53:22.547" v="18"/>
          <ac:spMkLst>
            <pc:docMk/>
            <pc:sldMk cId="2258040569" sldId="304"/>
            <ac:spMk id="13" creationId="{73EDB3DA-AEF0-428A-A317-C42827E6C836}"/>
          </ac:spMkLst>
        </pc:spChg>
        <pc:spChg chg="add">
          <ac:chgData name="Гость" userId="13becc5fc9935423" providerId="Windows Live" clId="Web-{B2DC508A-2F15-41CF-968A-8F4E3737B511}" dt="2023-11-10T06:53:22.547" v="18"/>
          <ac:spMkLst>
            <pc:docMk/>
            <pc:sldMk cId="2258040569" sldId="304"/>
            <ac:spMk id="14" creationId="{4A06AD8B-0227-4FF6-AEB4-C66C5A5398C1}"/>
          </ac:spMkLst>
        </pc:spChg>
        <pc:picChg chg="add mod ord">
          <ac:chgData name="Гость" userId="13becc5fc9935423" providerId="Windows Live" clId="Web-{B2DC508A-2F15-41CF-968A-8F4E3737B511}" dt="2023-11-10T06:53:22.547" v="18"/>
          <ac:picMkLst>
            <pc:docMk/>
            <pc:sldMk cId="2258040569" sldId="304"/>
            <ac:picMk id="2" creationId="{ADC4EC81-AD2A-A589-74FF-EDF09997E93C}"/>
          </ac:picMkLst>
        </pc:picChg>
        <pc:picChg chg="add mod">
          <ac:chgData name="Гость" userId="13becc5fc9935423" providerId="Windows Live" clId="Web-{B2DC508A-2F15-41CF-968A-8F4E3737B511}" dt="2023-11-10T06:53:22.547" v="18"/>
          <ac:picMkLst>
            <pc:docMk/>
            <pc:sldMk cId="2258040569" sldId="304"/>
            <ac:picMk id="3" creationId="{0FF27A7A-BA49-18F2-3055-F122AD7757E1}"/>
          </ac:picMkLst>
        </pc:picChg>
      </pc:sldChg>
    </pc:docChg>
  </pc:docChgLst>
  <pc:docChgLst>
    <pc:chgData name="Гость" userId="13becc5fc9935423" providerId="Windows Live" clId="Web-{6D850C0A-2099-455B-B47C-0B6079A51766}"/>
    <pc:docChg chg="addSld delSld modSld sldOrd">
      <pc:chgData name="Гость" userId="13becc5fc9935423" providerId="Windows Live" clId="Web-{6D850C0A-2099-455B-B47C-0B6079A51766}" dt="2023-10-17T09:45:17.226" v="99" actId="20577"/>
      <pc:docMkLst>
        <pc:docMk/>
      </pc:docMkLst>
      <pc:sldChg chg="addSp delSp modSp">
        <pc:chgData name="Гость" userId="13becc5fc9935423" providerId="Windows Live" clId="Web-{6D850C0A-2099-455B-B47C-0B6079A51766}" dt="2023-10-17T09:45:17.226" v="99" actId="20577"/>
        <pc:sldMkLst>
          <pc:docMk/>
          <pc:sldMk cId="737221037" sldId="258"/>
        </pc:sldMkLst>
        <pc:spChg chg="mod">
          <ac:chgData name="Гость" userId="13becc5fc9935423" providerId="Windows Live" clId="Web-{6D850C0A-2099-455B-B47C-0B6079A51766}" dt="2023-10-17T09:45:17.226" v="99" actId="20577"/>
          <ac:spMkLst>
            <pc:docMk/>
            <pc:sldMk cId="737221037" sldId="258"/>
            <ac:spMk id="2" creationId="{4A78A79E-5B02-0F63-E66B-CA456DBFD394}"/>
          </ac:spMkLst>
        </pc:spChg>
        <pc:spChg chg="del">
          <ac:chgData name="Гость" userId="13becc5fc9935423" providerId="Windows Live" clId="Web-{6D850C0A-2099-455B-B47C-0B6079A51766}" dt="2023-10-17T09:44:47.959" v="96"/>
          <ac:spMkLst>
            <pc:docMk/>
            <pc:sldMk cId="737221037" sldId="258"/>
            <ac:spMk id="8" creationId="{8181FC64-B306-4821-98E2-780662EFC486}"/>
          </ac:spMkLst>
        </pc:spChg>
        <pc:spChg chg="del">
          <ac:chgData name="Гость" userId="13becc5fc9935423" providerId="Windows Live" clId="Web-{6D850C0A-2099-455B-B47C-0B6079A51766}" dt="2023-10-17T09:44:47.959" v="96"/>
          <ac:spMkLst>
            <pc:docMk/>
            <pc:sldMk cId="737221037" sldId="258"/>
            <ac:spMk id="10" creationId="{5871FC61-DD4E-47D4-81FD-8A7E7D12B371}"/>
          </ac:spMkLst>
        </pc:spChg>
        <pc:spChg chg="del">
          <ac:chgData name="Гость" userId="13becc5fc9935423" providerId="Windows Live" clId="Web-{6D850C0A-2099-455B-B47C-0B6079A51766}" dt="2023-10-17T09:44:47.959" v="96"/>
          <ac:spMkLst>
            <pc:docMk/>
            <pc:sldMk cId="737221037" sldId="258"/>
            <ac:spMk id="12" creationId="{F9EC3F91-A75C-4F74-867E-E4C28C13546B}"/>
          </ac:spMkLst>
        </pc:spChg>
        <pc:spChg chg="del">
          <ac:chgData name="Гость" userId="13becc5fc9935423" providerId="Windows Live" clId="Web-{6D850C0A-2099-455B-B47C-0B6079A51766}" dt="2023-10-17T09:44:47.959" v="96"/>
          <ac:spMkLst>
            <pc:docMk/>
            <pc:sldMk cId="737221037" sldId="258"/>
            <ac:spMk id="14" creationId="{829A1E2C-5AC8-40FC-99E9-832069D39792}"/>
          </ac:spMkLst>
        </pc:spChg>
        <pc:spChg chg="add">
          <ac:chgData name="Гость" userId="13becc5fc9935423" providerId="Windows Live" clId="Web-{6D850C0A-2099-455B-B47C-0B6079A51766}" dt="2023-10-17T09:44:47.959" v="96"/>
          <ac:spMkLst>
            <pc:docMk/>
            <pc:sldMk cId="737221037" sldId="258"/>
            <ac:spMk id="19" creationId="{0DBF1ABE-8590-450D-BB49-BDDCCF3EEA9E}"/>
          </ac:spMkLst>
        </pc:spChg>
        <pc:spChg chg="add">
          <ac:chgData name="Гость" userId="13becc5fc9935423" providerId="Windows Live" clId="Web-{6D850C0A-2099-455B-B47C-0B6079A51766}" dt="2023-10-17T09:44:47.959" v="96"/>
          <ac:spMkLst>
            <pc:docMk/>
            <pc:sldMk cId="737221037" sldId="258"/>
            <ac:spMk id="21" creationId="{F6DD4703-FD80-4610-ACE9-01DCD86D8C18}"/>
          </ac:spMkLst>
        </pc:spChg>
        <pc:spChg chg="add">
          <ac:chgData name="Гость" userId="13becc5fc9935423" providerId="Windows Live" clId="Web-{6D850C0A-2099-455B-B47C-0B6079A51766}" dt="2023-10-17T09:44:47.959" v="96"/>
          <ac:spMkLst>
            <pc:docMk/>
            <pc:sldMk cId="737221037" sldId="258"/>
            <ac:spMk id="23" creationId="{9CEFCBC2-6F82-4011-8D8D-90F43DCB1DAF}"/>
          </ac:spMkLst>
        </pc:spChg>
        <pc:spChg chg="add">
          <ac:chgData name="Гость" userId="13becc5fc9935423" providerId="Windows Live" clId="Web-{6D850C0A-2099-455B-B47C-0B6079A51766}" dt="2023-10-17T09:44:47.959" v="96"/>
          <ac:spMkLst>
            <pc:docMk/>
            <pc:sldMk cId="737221037" sldId="258"/>
            <ac:spMk id="25" creationId="{2E9DED9E-DE30-402A-B9D1-AC3C24025AD4}"/>
          </ac:spMkLst>
        </pc:spChg>
        <pc:spChg chg="add">
          <ac:chgData name="Гость" userId="13becc5fc9935423" providerId="Windows Live" clId="Web-{6D850C0A-2099-455B-B47C-0B6079A51766}" dt="2023-10-17T09:44:47.959" v="96"/>
          <ac:spMkLst>
            <pc:docMk/>
            <pc:sldMk cId="737221037" sldId="258"/>
            <ac:spMk id="27" creationId="{5CCB7C65-BA06-49C5-8D3C-51F97B409D65}"/>
          </ac:spMkLst>
        </pc:spChg>
        <pc:picChg chg="mod">
          <ac:chgData name="Гость" userId="13becc5fc9935423" providerId="Windows Live" clId="Web-{6D850C0A-2099-455B-B47C-0B6079A51766}" dt="2023-10-17T09:44:47.959" v="96"/>
          <ac:picMkLst>
            <pc:docMk/>
            <pc:sldMk cId="737221037" sldId="258"/>
            <ac:picMk id="4" creationId="{6F857C77-2F19-978A-6BF5-D562B39C6A45}"/>
          </ac:picMkLst>
        </pc:picChg>
      </pc:sldChg>
      <pc:sldChg chg="del">
        <pc:chgData name="Гость" userId="13becc5fc9935423" providerId="Windows Live" clId="Web-{6D850C0A-2099-455B-B47C-0B6079A51766}" dt="2023-10-17T09:21:26.880" v="0"/>
        <pc:sldMkLst>
          <pc:docMk/>
          <pc:sldMk cId="497968300" sldId="277"/>
        </pc:sldMkLst>
      </pc:sldChg>
      <pc:sldChg chg="modSp">
        <pc:chgData name="Гость" userId="13becc5fc9935423" providerId="Windows Live" clId="Web-{6D850C0A-2099-455B-B47C-0B6079A51766}" dt="2023-10-17T09:44:09.911" v="95" actId="1076"/>
        <pc:sldMkLst>
          <pc:docMk/>
          <pc:sldMk cId="2739789171" sldId="278"/>
        </pc:sldMkLst>
        <pc:spChg chg="mod">
          <ac:chgData name="Гость" userId="13becc5fc9935423" providerId="Windows Live" clId="Web-{6D850C0A-2099-455B-B47C-0B6079A51766}" dt="2023-10-17T09:44:09.911" v="95" actId="1076"/>
          <ac:spMkLst>
            <pc:docMk/>
            <pc:sldMk cId="2739789171" sldId="278"/>
            <ac:spMk id="2" creationId="{62DF81A8-70ED-9CF5-E06E-6EB3D3BE7A31}"/>
          </ac:spMkLst>
        </pc:spChg>
      </pc:sldChg>
      <pc:sldChg chg="addSp delSp modSp new mod ord setBg">
        <pc:chgData name="Гость" userId="13becc5fc9935423" providerId="Windows Live" clId="Web-{6D850C0A-2099-455B-B47C-0B6079A51766}" dt="2023-10-17T09:26:31.328" v="32"/>
        <pc:sldMkLst>
          <pc:docMk/>
          <pc:sldMk cId="2843248552" sldId="289"/>
        </pc:sldMkLst>
        <pc:spChg chg="add del">
          <ac:chgData name="Гость" userId="13becc5fc9935423" providerId="Windows Live" clId="Web-{6D850C0A-2099-455B-B47C-0B6079A51766}" dt="2023-10-17T09:26:06.343" v="29"/>
          <ac:spMkLst>
            <pc:docMk/>
            <pc:sldMk cId="2843248552" sldId="289"/>
            <ac:spMk id="14" creationId="{7C1E5815-D54C-487F-A054-6D4930ADE3DF}"/>
          </ac:spMkLst>
        </pc:spChg>
        <pc:spChg chg="add del">
          <ac:chgData name="Гость" userId="13becc5fc9935423" providerId="Windows Live" clId="Web-{6D850C0A-2099-455B-B47C-0B6079A51766}" dt="2023-10-17T09:26:06.343" v="29"/>
          <ac:spMkLst>
            <pc:docMk/>
            <pc:sldMk cId="2843248552" sldId="289"/>
            <ac:spMk id="16" creationId="{736F0DFD-0954-464F-BF12-DD2E6F6E0380}"/>
          </ac:spMkLst>
        </pc:spChg>
        <pc:spChg chg="add del">
          <ac:chgData name="Гость" userId="13becc5fc9935423" providerId="Windows Live" clId="Web-{6D850C0A-2099-455B-B47C-0B6079A51766}" dt="2023-10-17T09:26:31.328" v="31"/>
          <ac:spMkLst>
            <pc:docMk/>
            <pc:sldMk cId="2843248552" sldId="289"/>
            <ac:spMk id="18" creationId="{864DE13E-58EB-4475-B79C-0D4FC651239B}"/>
          </ac:spMkLst>
        </pc:spChg>
        <pc:spChg chg="add del">
          <ac:chgData name="Гость" userId="13becc5fc9935423" providerId="Windows Live" clId="Web-{6D850C0A-2099-455B-B47C-0B6079A51766}" dt="2023-10-17T09:26:31.328" v="31"/>
          <ac:spMkLst>
            <pc:docMk/>
            <pc:sldMk cId="2843248552" sldId="289"/>
            <ac:spMk id="19" creationId="{69D184B2-2226-4E31-BCCB-444330767440}"/>
          </ac:spMkLst>
        </pc:spChg>
        <pc:spChg chg="add del">
          <ac:chgData name="Гость" userId="13becc5fc9935423" providerId="Windows Live" clId="Web-{6D850C0A-2099-455B-B47C-0B6079A51766}" dt="2023-10-17T09:26:31.328" v="31"/>
          <ac:spMkLst>
            <pc:docMk/>
            <pc:sldMk cId="2843248552" sldId="289"/>
            <ac:spMk id="20" creationId="{1AC4D4E3-486A-464A-8EC8-D44881097267}"/>
          </ac:spMkLst>
        </pc:spChg>
        <pc:spChg chg="add">
          <ac:chgData name="Гость" userId="13becc5fc9935423" providerId="Windows Live" clId="Web-{6D850C0A-2099-455B-B47C-0B6079A51766}" dt="2023-10-17T09:26:31.328" v="32"/>
          <ac:spMkLst>
            <pc:docMk/>
            <pc:sldMk cId="2843248552" sldId="289"/>
            <ac:spMk id="22" creationId="{9A97C86A-04D6-40F7-AE84-31AB43E6A846}"/>
          </ac:spMkLst>
        </pc:spChg>
        <pc:spChg chg="add">
          <ac:chgData name="Гость" userId="13becc5fc9935423" providerId="Windows Live" clId="Web-{6D850C0A-2099-455B-B47C-0B6079A51766}" dt="2023-10-17T09:26:31.328" v="32"/>
          <ac:spMkLst>
            <pc:docMk/>
            <pc:sldMk cId="2843248552" sldId="289"/>
            <ac:spMk id="23" creationId="{F3060C83-F051-4F0E-ABAD-AA0DFC48B218}"/>
          </ac:spMkLst>
        </pc:spChg>
        <pc:spChg chg="add">
          <ac:chgData name="Гость" userId="13becc5fc9935423" providerId="Windows Live" clId="Web-{6D850C0A-2099-455B-B47C-0B6079A51766}" dt="2023-10-17T09:26:31.328" v="32"/>
          <ac:spMkLst>
            <pc:docMk/>
            <pc:sldMk cId="2843248552" sldId="289"/>
            <ac:spMk id="24" creationId="{FF9F2414-84E8-453E-B1F3-389FDE8192D9}"/>
          </ac:spMkLst>
        </pc:spChg>
        <pc:spChg chg="add">
          <ac:chgData name="Гость" userId="13becc5fc9935423" providerId="Windows Live" clId="Web-{6D850C0A-2099-455B-B47C-0B6079A51766}" dt="2023-10-17T09:26:31.328" v="32"/>
          <ac:spMkLst>
            <pc:docMk/>
            <pc:sldMk cId="2843248552" sldId="289"/>
            <ac:spMk id="25" creationId="{83C98ABE-055B-441F-B07E-44F97F083C39}"/>
          </ac:spMkLst>
        </pc:spChg>
        <pc:spChg chg="add">
          <ac:chgData name="Гость" userId="13becc5fc9935423" providerId="Windows Live" clId="Web-{6D850C0A-2099-455B-B47C-0B6079A51766}" dt="2023-10-17T09:26:31.328" v="32"/>
          <ac:spMkLst>
            <pc:docMk/>
            <pc:sldMk cId="2843248552" sldId="289"/>
            <ac:spMk id="26" creationId="{3ECA69A1-7536-43AC-85EF-C7106179F5ED}"/>
          </ac:spMkLst>
        </pc:spChg>
        <pc:spChg chg="add">
          <ac:chgData name="Гость" userId="13becc5fc9935423" providerId="Windows Live" clId="Web-{6D850C0A-2099-455B-B47C-0B6079A51766}" dt="2023-10-17T09:26:31.328" v="32"/>
          <ac:spMkLst>
            <pc:docMk/>
            <pc:sldMk cId="2843248552" sldId="289"/>
            <ac:spMk id="27" creationId="{29FDB030-9B49-4CED-8CCD-4D99382388AC}"/>
          </ac:spMkLst>
        </pc:spChg>
        <pc:spChg chg="add">
          <ac:chgData name="Гость" userId="13becc5fc9935423" providerId="Windows Live" clId="Web-{6D850C0A-2099-455B-B47C-0B6079A51766}" dt="2023-10-17T09:26:31.328" v="32"/>
          <ac:spMkLst>
            <pc:docMk/>
            <pc:sldMk cId="2843248552" sldId="289"/>
            <ac:spMk id="28" creationId="{3783CA14-24A1-485C-8B30-D6A5D87987AD}"/>
          </ac:spMkLst>
        </pc:spChg>
        <pc:picChg chg="add mod">
          <ac:chgData name="Гость" userId="13becc5fc9935423" providerId="Windows Live" clId="Web-{6D850C0A-2099-455B-B47C-0B6079A51766}" dt="2023-10-17T09:26:31.328" v="32"/>
          <ac:picMkLst>
            <pc:docMk/>
            <pc:sldMk cId="2843248552" sldId="289"/>
            <ac:picMk id="2" creationId="{CA5D82C6-AC4D-506C-3303-5656C0FC54D3}"/>
          </ac:picMkLst>
        </pc:picChg>
        <pc:picChg chg="add del mod">
          <ac:chgData name="Гость" userId="13becc5fc9935423" providerId="Windows Live" clId="Web-{6D850C0A-2099-455B-B47C-0B6079A51766}" dt="2023-10-17T09:22:38.492" v="10"/>
          <ac:picMkLst>
            <pc:docMk/>
            <pc:sldMk cId="2843248552" sldId="289"/>
            <ac:picMk id="3" creationId="{9F3595ED-4C32-2C63-B8EE-D1A6CA10F82A}"/>
          </ac:picMkLst>
        </pc:picChg>
        <pc:picChg chg="add mod">
          <ac:chgData name="Гость" userId="13becc5fc9935423" providerId="Windows Live" clId="Web-{6D850C0A-2099-455B-B47C-0B6079A51766}" dt="2023-10-17T09:26:31.328" v="32"/>
          <ac:picMkLst>
            <pc:docMk/>
            <pc:sldMk cId="2843248552" sldId="289"/>
            <ac:picMk id="4" creationId="{0ADA5515-3375-DC2F-1F61-8C76C32D7D28}"/>
          </ac:picMkLst>
        </pc:picChg>
        <pc:picChg chg="add mod">
          <ac:chgData name="Гость" userId="13becc5fc9935423" providerId="Windows Live" clId="Web-{6D850C0A-2099-455B-B47C-0B6079A51766}" dt="2023-10-17T09:26:31.328" v="32"/>
          <ac:picMkLst>
            <pc:docMk/>
            <pc:sldMk cId="2843248552" sldId="289"/>
            <ac:picMk id="5" creationId="{3EBFC715-90E0-7054-1B01-EB6091952DE0}"/>
          </ac:picMkLst>
        </pc:picChg>
        <pc:picChg chg="add mod ord">
          <ac:chgData name="Гость" userId="13becc5fc9935423" providerId="Windows Live" clId="Web-{6D850C0A-2099-455B-B47C-0B6079A51766}" dt="2023-10-17T09:26:31.328" v="32"/>
          <ac:picMkLst>
            <pc:docMk/>
            <pc:sldMk cId="2843248552" sldId="289"/>
            <ac:picMk id="6" creationId="{4615F053-F8D4-6063-3F9D-F6A1D8B07ED9}"/>
          </ac:picMkLst>
        </pc:picChg>
        <pc:picChg chg="add mod">
          <ac:chgData name="Гость" userId="13becc5fc9935423" providerId="Windows Live" clId="Web-{6D850C0A-2099-455B-B47C-0B6079A51766}" dt="2023-10-17T09:26:31.328" v="32"/>
          <ac:picMkLst>
            <pc:docMk/>
            <pc:sldMk cId="2843248552" sldId="289"/>
            <ac:picMk id="7" creationId="{CFA4432A-A3DC-CF3B-F3E8-F72BA3DD8383}"/>
          </ac:picMkLst>
        </pc:picChg>
        <pc:picChg chg="add mod ord">
          <ac:chgData name="Гость" userId="13becc5fc9935423" providerId="Windows Live" clId="Web-{6D850C0A-2099-455B-B47C-0B6079A51766}" dt="2023-10-17T09:26:31.328" v="32"/>
          <ac:picMkLst>
            <pc:docMk/>
            <pc:sldMk cId="2843248552" sldId="289"/>
            <ac:picMk id="8" creationId="{A91E3A3A-DDB1-6B10-E251-8DB91EBAB340}"/>
          </ac:picMkLst>
        </pc:picChg>
        <pc:picChg chg="add mod">
          <ac:chgData name="Гость" userId="13becc5fc9935423" providerId="Windows Live" clId="Web-{6D850C0A-2099-455B-B47C-0B6079A51766}" dt="2023-10-17T09:26:31.328" v="32"/>
          <ac:picMkLst>
            <pc:docMk/>
            <pc:sldMk cId="2843248552" sldId="289"/>
            <ac:picMk id="9" creationId="{ABBE76BF-5879-E05E-29A3-3A15CD2D22DC}"/>
          </ac:picMkLst>
        </pc:picChg>
      </pc:sldChg>
      <pc:sldChg chg="addSp modSp new mod setBg">
        <pc:chgData name="Гость" userId="13becc5fc9935423" providerId="Windows Live" clId="Web-{6D850C0A-2099-455B-B47C-0B6079A51766}" dt="2023-10-17T09:29:57.897" v="73"/>
        <pc:sldMkLst>
          <pc:docMk/>
          <pc:sldMk cId="2588183701" sldId="290"/>
        </pc:sldMkLst>
        <pc:spChg chg="add mod">
          <ac:chgData name="Гость" userId="13becc5fc9935423" providerId="Windows Live" clId="Web-{6D850C0A-2099-455B-B47C-0B6079A51766}" dt="2023-10-17T09:29:57.897" v="73"/>
          <ac:spMkLst>
            <pc:docMk/>
            <pc:sldMk cId="2588183701" sldId="290"/>
            <ac:spMk id="3" creationId="{17E64BB8-7174-AB59-818E-894CF899AB4F}"/>
          </ac:spMkLst>
        </pc:spChg>
        <pc:spChg chg="add">
          <ac:chgData name="Гость" userId="13becc5fc9935423" providerId="Windows Live" clId="Web-{6D850C0A-2099-455B-B47C-0B6079A51766}" dt="2023-10-17T09:28:27.332" v="60"/>
          <ac:spMkLst>
            <pc:docMk/>
            <pc:sldMk cId="2588183701" sldId="290"/>
            <ac:spMk id="9" creationId="{63F5877B-98C7-49DD-83AB-0F6F57CB6543}"/>
          </ac:spMkLst>
        </pc:spChg>
        <pc:spChg chg="add">
          <ac:chgData name="Гость" userId="13becc5fc9935423" providerId="Windows Live" clId="Web-{6D850C0A-2099-455B-B47C-0B6079A51766}" dt="2023-10-17T09:28:27.332" v="60"/>
          <ac:spMkLst>
            <pc:docMk/>
            <pc:sldMk cId="2588183701" sldId="290"/>
            <ac:spMk id="11" creationId="{4EA91930-66BC-4C41-B4F5-C31EB216F64B}"/>
          </ac:spMkLst>
        </pc:spChg>
        <pc:spChg chg="add">
          <ac:chgData name="Гость" userId="13becc5fc9935423" providerId="Windows Live" clId="Web-{6D850C0A-2099-455B-B47C-0B6079A51766}" dt="2023-10-17T09:28:27.332" v="60"/>
          <ac:spMkLst>
            <pc:docMk/>
            <pc:sldMk cId="2588183701" sldId="290"/>
            <ac:spMk id="13" creationId="{6313CF8F-B436-401E-9575-DE0F8E8B5B17}"/>
          </ac:spMkLst>
        </pc:spChg>
        <pc:spChg chg="add">
          <ac:chgData name="Гость" userId="13becc5fc9935423" providerId="Windows Live" clId="Web-{6D850C0A-2099-455B-B47C-0B6079A51766}" dt="2023-10-17T09:28:27.332" v="60"/>
          <ac:spMkLst>
            <pc:docMk/>
            <pc:sldMk cId="2588183701" sldId="290"/>
            <ac:spMk id="15" creationId="{2A38CFE9-C30A-4551-ACCB-D5808FBC39CD}"/>
          </ac:spMkLst>
        </pc:spChg>
        <pc:spChg chg="add">
          <ac:chgData name="Гость" userId="13becc5fc9935423" providerId="Windows Live" clId="Web-{6D850C0A-2099-455B-B47C-0B6079A51766}" dt="2023-10-17T09:28:27.332" v="60"/>
          <ac:spMkLst>
            <pc:docMk/>
            <pc:sldMk cId="2588183701" sldId="290"/>
            <ac:spMk id="17" creationId="{67EF550F-47CE-4FB2-9DAC-12AD835C833D}"/>
          </ac:spMkLst>
        </pc:spChg>
        <pc:picChg chg="add mod">
          <ac:chgData name="Гость" userId="13becc5fc9935423" providerId="Windows Live" clId="Web-{6D850C0A-2099-455B-B47C-0B6079A51766}" dt="2023-10-17T09:28:27.332" v="60"/>
          <ac:picMkLst>
            <pc:docMk/>
            <pc:sldMk cId="2588183701" sldId="290"/>
            <ac:picMk id="2" creationId="{66ED88BC-FC7D-E3A0-31E5-8E5AA8A016A6}"/>
          </ac:picMkLst>
        </pc:picChg>
        <pc:picChg chg="add mod ord">
          <ac:chgData name="Гость" userId="13becc5fc9935423" providerId="Windows Live" clId="Web-{6D850C0A-2099-455B-B47C-0B6079A51766}" dt="2023-10-17T09:28:27.332" v="60"/>
          <ac:picMkLst>
            <pc:docMk/>
            <pc:sldMk cId="2588183701" sldId="290"/>
            <ac:picMk id="4" creationId="{E08A8698-CFC6-83FD-BC8B-8B6ED2DB1587}"/>
          </ac:picMkLst>
        </pc:picChg>
      </pc:sldChg>
      <pc:sldChg chg="addSp delSp modSp new mod setBg">
        <pc:chgData name="Гость" userId="13becc5fc9935423" providerId="Windows Live" clId="Web-{6D850C0A-2099-455B-B47C-0B6079A51766}" dt="2023-10-17T09:42:53.002" v="87"/>
        <pc:sldMkLst>
          <pc:docMk/>
          <pc:sldMk cId="449840552" sldId="291"/>
        </pc:sldMkLst>
        <pc:spChg chg="add del">
          <ac:chgData name="Гость" userId="13becc5fc9935423" providerId="Windows Live" clId="Web-{6D850C0A-2099-455B-B47C-0B6079A51766}" dt="2023-10-17T09:41:42.031" v="85"/>
          <ac:spMkLst>
            <pc:docMk/>
            <pc:sldMk cId="449840552" sldId="291"/>
            <ac:spMk id="9" creationId="{56827C3C-D52F-46CE-A441-3CD6A1A6A0A2}"/>
          </ac:spMkLst>
        </pc:spChg>
        <pc:spChg chg="add del">
          <ac:chgData name="Гость" userId="13becc5fc9935423" providerId="Windows Live" clId="Web-{6D850C0A-2099-455B-B47C-0B6079A51766}" dt="2023-10-17T09:41:42.031" v="85"/>
          <ac:spMkLst>
            <pc:docMk/>
            <pc:sldMk cId="449840552" sldId="291"/>
            <ac:spMk id="11" creationId="{F52A8B51-0A89-497B-B882-6658E029A3F9}"/>
          </ac:spMkLst>
        </pc:spChg>
        <pc:spChg chg="add del">
          <ac:chgData name="Гость" userId="13becc5fc9935423" providerId="Windows Live" clId="Web-{6D850C0A-2099-455B-B47C-0B6079A51766}" dt="2023-10-17T09:41:42.031" v="85"/>
          <ac:spMkLst>
            <pc:docMk/>
            <pc:sldMk cId="449840552" sldId="291"/>
            <ac:spMk id="13" creationId="{EB1CEFBF-6F09-4052-862B-E219DA15757E}"/>
          </ac:spMkLst>
        </pc:spChg>
        <pc:spChg chg="add del">
          <ac:chgData name="Гость" userId="13becc5fc9935423" providerId="Windows Live" clId="Web-{6D850C0A-2099-455B-B47C-0B6079A51766}" dt="2023-10-17T09:41:42.031" v="85"/>
          <ac:spMkLst>
            <pc:docMk/>
            <pc:sldMk cId="449840552" sldId="291"/>
            <ac:spMk id="15" creationId="{BCB5D417-2A71-445D-B4C7-9E814D633D33}"/>
          </ac:spMkLst>
        </pc:spChg>
        <pc:spChg chg="add del">
          <ac:chgData name="Гость" userId="13becc5fc9935423" providerId="Windows Live" clId="Web-{6D850C0A-2099-455B-B47C-0B6079A51766}" dt="2023-10-17T09:42:53.002" v="87"/>
          <ac:spMkLst>
            <pc:docMk/>
            <pc:sldMk cId="449840552" sldId="291"/>
            <ac:spMk id="20" creationId="{BF494AE6-A88C-448B-B1B7-80259E6F4FE0}"/>
          </ac:spMkLst>
        </pc:spChg>
        <pc:spChg chg="add">
          <ac:chgData name="Гость" userId="13becc5fc9935423" providerId="Windows Live" clId="Web-{6D850C0A-2099-455B-B47C-0B6079A51766}" dt="2023-10-17T09:42:53.002" v="87"/>
          <ac:spMkLst>
            <pc:docMk/>
            <pc:sldMk cId="449840552" sldId="291"/>
            <ac:spMk id="25" creationId="{EA518CE4-E4D4-4D8A-980F-6D692AC96949}"/>
          </ac:spMkLst>
        </pc:spChg>
        <pc:spChg chg="add">
          <ac:chgData name="Гость" userId="13becc5fc9935423" providerId="Windows Live" clId="Web-{6D850C0A-2099-455B-B47C-0B6079A51766}" dt="2023-10-17T09:42:53.002" v="87"/>
          <ac:spMkLst>
            <pc:docMk/>
            <pc:sldMk cId="449840552" sldId="291"/>
            <ac:spMk id="27" creationId="{F82BF3E2-EB0E-40D6-8835-2367A5316CA4}"/>
          </ac:spMkLst>
        </pc:spChg>
        <pc:spChg chg="add">
          <ac:chgData name="Гость" userId="13becc5fc9935423" providerId="Windows Live" clId="Web-{6D850C0A-2099-455B-B47C-0B6079A51766}" dt="2023-10-17T09:42:53.002" v="87"/>
          <ac:spMkLst>
            <pc:docMk/>
            <pc:sldMk cId="449840552" sldId="291"/>
            <ac:spMk id="29" creationId="{481E86DD-89E6-42B2-8675-84B7C56BFF7D}"/>
          </ac:spMkLst>
        </pc:spChg>
        <pc:picChg chg="add mod ord">
          <ac:chgData name="Гость" userId="13becc5fc9935423" providerId="Windows Live" clId="Web-{6D850C0A-2099-455B-B47C-0B6079A51766}" dt="2023-10-17T09:42:53.002" v="87"/>
          <ac:picMkLst>
            <pc:docMk/>
            <pc:sldMk cId="449840552" sldId="291"/>
            <ac:picMk id="2" creationId="{16185602-C100-237E-6D7C-280FCABC4250}"/>
          </ac:picMkLst>
        </pc:picChg>
        <pc:picChg chg="add mod ord">
          <ac:chgData name="Гость" userId="13becc5fc9935423" providerId="Windows Live" clId="Web-{6D850C0A-2099-455B-B47C-0B6079A51766}" dt="2023-10-17T09:42:53.002" v="87"/>
          <ac:picMkLst>
            <pc:docMk/>
            <pc:sldMk cId="449840552" sldId="291"/>
            <ac:picMk id="3" creationId="{66605804-9281-2312-BDD8-0AC396C1DCC3}"/>
          </ac:picMkLst>
        </pc:picChg>
        <pc:picChg chg="add mod ord">
          <ac:chgData name="Гость" userId="13becc5fc9935423" providerId="Windows Live" clId="Web-{6D850C0A-2099-455B-B47C-0B6079A51766}" dt="2023-10-17T09:42:53.002" v="87"/>
          <ac:picMkLst>
            <pc:docMk/>
            <pc:sldMk cId="449840552" sldId="291"/>
            <ac:picMk id="4" creationId="{7EF5C6D9-E20B-EB8E-96B7-60DE5D602831}"/>
          </ac:picMkLst>
        </pc:picChg>
        <pc:picChg chg="add mod">
          <ac:chgData name="Гость" userId="13becc5fc9935423" providerId="Windows Live" clId="Web-{6D850C0A-2099-455B-B47C-0B6079A51766}" dt="2023-10-17T09:42:53.002" v="87"/>
          <ac:picMkLst>
            <pc:docMk/>
            <pc:sldMk cId="449840552" sldId="291"/>
            <ac:picMk id="5" creationId="{53359BF7-E100-B469-2086-01B90249DEA5}"/>
          </ac:picMkLst>
        </pc:picChg>
        <pc:picChg chg="add mod ord">
          <ac:chgData name="Гость" userId="13becc5fc9935423" providerId="Windows Live" clId="Web-{6D850C0A-2099-455B-B47C-0B6079A51766}" dt="2023-10-17T09:42:53.002" v="87"/>
          <ac:picMkLst>
            <pc:docMk/>
            <pc:sldMk cId="449840552" sldId="291"/>
            <ac:picMk id="6" creationId="{CBFC50AD-F2D6-E4DE-2476-EC6AC0556672}"/>
          </ac:picMkLst>
        </pc:picChg>
      </pc:sldChg>
    </pc:docChg>
  </pc:docChgLst>
  <pc:docChgLst>
    <pc:chgData name="Гость" userId="13becc5fc9935423" providerId="Windows Live" clId="Web-{F70329AC-DF24-4F21-98BE-4C80BB6CE8EB}"/>
    <pc:docChg chg="modSld">
      <pc:chgData name="Гость" userId="13becc5fc9935423" providerId="Windows Live" clId="Web-{F70329AC-DF24-4F21-98BE-4C80BB6CE8EB}" dt="2023-10-30T12:48:59.011" v="47" actId="1076"/>
      <pc:docMkLst>
        <pc:docMk/>
      </pc:docMkLst>
      <pc:sldChg chg="modSp">
        <pc:chgData name="Гость" userId="13becc5fc9935423" providerId="Windows Live" clId="Web-{F70329AC-DF24-4F21-98BE-4C80BB6CE8EB}" dt="2023-10-30T12:48:24.665" v="37" actId="1076"/>
        <pc:sldMkLst>
          <pc:docMk/>
          <pc:sldMk cId="214090751" sldId="263"/>
        </pc:sldMkLst>
        <pc:spChg chg="mod">
          <ac:chgData name="Гость" userId="13becc5fc9935423" providerId="Windows Live" clId="Web-{F70329AC-DF24-4F21-98BE-4C80BB6CE8EB}" dt="2023-10-30T12:48:24.665" v="37" actId="1076"/>
          <ac:spMkLst>
            <pc:docMk/>
            <pc:sldMk cId="214090751" sldId="263"/>
            <ac:spMk id="3" creationId="{EF111845-8A6E-71E2-60CC-BC55AC72CBCA}"/>
          </ac:spMkLst>
        </pc:spChg>
      </pc:sldChg>
      <pc:sldChg chg="modSp">
        <pc:chgData name="Гость" userId="13becc5fc9935423" providerId="Windows Live" clId="Web-{F70329AC-DF24-4F21-98BE-4C80BB6CE8EB}" dt="2023-10-30T12:48:59.011" v="47" actId="1076"/>
        <pc:sldMkLst>
          <pc:docMk/>
          <pc:sldMk cId="3773656132" sldId="265"/>
        </pc:sldMkLst>
        <pc:spChg chg="mod">
          <ac:chgData name="Гость" userId="13becc5fc9935423" providerId="Windows Live" clId="Web-{F70329AC-DF24-4F21-98BE-4C80BB6CE8EB}" dt="2023-10-30T12:48:59.011" v="47" actId="1076"/>
          <ac:spMkLst>
            <pc:docMk/>
            <pc:sldMk cId="3773656132" sldId="265"/>
            <ac:spMk id="2" creationId="{716C3934-C8CF-1054-E454-C3D2CCC646BE}"/>
          </ac:spMkLst>
        </pc:spChg>
      </pc:sldChg>
      <pc:sldChg chg="modSp">
        <pc:chgData name="Гость" userId="13becc5fc9935423" providerId="Windows Live" clId="Web-{F70329AC-DF24-4F21-98BE-4C80BB6CE8EB}" dt="2023-10-30T11:41:07.759" v="1" actId="20577"/>
        <pc:sldMkLst>
          <pc:docMk/>
          <pc:sldMk cId="2739789171" sldId="278"/>
        </pc:sldMkLst>
        <pc:spChg chg="mod">
          <ac:chgData name="Гость" userId="13becc5fc9935423" providerId="Windows Live" clId="Web-{F70329AC-DF24-4F21-98BE-4C80BB6CE8EB}" dt="2023-10-30T11:41:07.759" v="1" actId="20577"/>
          <ac:spMkLst>
            <pc:docMk/>
            <pc:sldMk cId="2739789171" sldId="278"/>
            <ac:spMk id="2" creationId="{62DF81A8-70ED-9CF5-E06E-6EB3D3BE7A31}"/>
          </ac:spMkLst>
        </pc:spChg>
      </pc:sldChg>
      <pc:sldChg chg="modSp">
        <pc:chgData name="Гость" userId="13becc5fc9935423" providerId="Windows Live" clId="Web-{F70329AC-DF24-4F21-98BE-4C80BB6CE8EB}" dt="2023-10-30T11:41:41.136" v="5" actId="20577"/>
        <pc:sldMkLst>
          <pc:docMk/>
          <pc:sldMk cId="4142832274" sldId="279"/>
        </pc:sldMkLst>
        <pc:spChg chg="mod">
          <ac:chgData name="Гость" userId="13becc5fc9935423" providerId="Windows Live" clId="Web-{F70329AC-DF24-4F21-98BE-4C80BB6CE8EB}" dt="2023-10-30T11:41:41.136" v="5" actId="20577"/>
          <ac:spMkLst>
            <pc:docMk/>
            <pc:sldMk cId="4142832274" sldId="279"/>
            <ac:spMk id="2" creationId="{B127C030-0DAC-1EB9-5D25-256EE1DAEFCC}"/>
          </ac:spMkLst>
        </pc:spChg>
      </pc:sldChg>
      <pc:sldChg chg="modSp">
        <pc:chgData name="Гость" userId="13becc5fc9935423" providerId="Windows Live" clId="Web-{F70329AC-DF24-4F21-98BE-4C80BB6CE8EB}" dt="2023-10-30T12:47:13.535" v="34" actId="1076"/>
        <pc:sldMkLst>
          <pc:docMk/>
          <pc:sldMk cId="1960250690" sldId="285"/>
        </pc:sldMkLst>
        <pc:spChg chg="mod">
          <ac:chgData name="Гость" userId="13becc5fc9935423" providerId="Windows Live" clId="Web-{F70329AC-DF24-4F21-98BE-4C80BB6CE8EB}" dt="2023-10-30T12:47:13.535" v="34" actId="1076"/>
          <ac:spMkLst>
            <pc:docMk/>
            <pc:sldMk cId="1960250690" sldId="285"/>
            <ac:spMk id="2" creationId="{0D6FD606-FA04-5EE4-C533-F81528CAB3C8}"/>
          </ac:spMkLst>
        </pc:spChg>
        <pc:spChg chg="mod">
          <ac:chgData name="Гость" userId="13becc5fc9935423" providerId="Windows Live" clId="Web-{F70329AC-DF24-4F21-98BE-4C80BB6CE8EB}" dt="2023-10-30T12:47:10.863" v="33" actId="1076"/>
          <ac:spMkLst>
            <pc:docMk/>
            <pc:sldMk cId="1960250690" sldId="285"/>
            <ac:spMk id="6" creationId="{C9B69840-B07D-B967-0E74-CCABD0487814}"/>
          </ac:spMkLst>
        </pc:spChg>
        <pc:spChg chg="mod">
          <ac:chgData name="Гость" userId="13becc5fc9935423" providerId="Windows Live" clId="Web-{F70329AC-DF24-4F21-98BE-4C80BB6CE8EB}" dt="2023-10-30T12:45:53.482" v="21" actId="20577"/>
          <ac:spMkLst>
            <pc:docMk/>
            <pc:sldMk cId="1960250690" sldId="285"/>
            <ac:spMk id="7" creationId="{7A42135E-449A-C3EE-492B-33A5C5609D22}"/>
          </ac:spMkLst>
        </pc:spChg>
      </pc:sldChg>
      <pc:sldChg chg="modSp">
        <pc:chgData name="Гость" userId="13becc5fc9935423" providerId="Windows Live" clId="Web-{F70329AC-DF24-4F21-98BE-4C80BB6CE8EB}" dt="2023-10-30T12:43:54.630" v="10" actId="1076"/>
        <pc:sldMkLst>
          <pc:docMk/>
          <pc:sldMk cId="1588684277" sldId="286"/>
        </pc:sldMkLst>
        <pc:spChg chg="mod">
          <ac:chgData name="Гость" userId="13becc5fc9935423" providerId="Windows Live" clId="Web-{F70329AC-DF24-4F21-98BE-4C80BB6CE8EB}" dt="2023-10-30T12:43:54.630" v="10" actId="1076"/>
          <ac:spMkLst>
            <pc:docMk/>
            <pc:sldMk cId="1588684277" sldId="286"/>
            <ac:spMk id="2" creationId="{B26C290B-D2D8-809E-5B41-DCBA9DE3D695}"/>
          </ac:spMkLst>
        </pc:spChg>
        <pc:spChg chg="mod">
          <ac:chgData name="Гость" userId="13becc5fc9935423" providerId="Windows Live" clId="Web-{F70329AC-DF24-4F21-98BE-4C80BB6CE8EB}" dt="2023-10-30T12:43:22.847" v="8" actId="20577"/>
          <ac:spMkLst>
            <pc:docMk/>
            <pc:sldMk cId="1588684277" sldId="286"/>
            <ac:spMk id="5" creationId="{6235E5A6-7D04-ABC6-A05F-254CC6610012}"/>
          </ac:spMkLst>
        </pc:spChg>
      </pc:sldChg>
      <pc:sldChg chg="modSp">
        <pc:chgData name="Гость" userId="13becc5fc9935423" providerId="Windows Live" clId="Web-{F70329AC-DF24-4F21-98BE-4C80BB6CE8EB}" dt="2023-10-30T12:45:39.403" v="19" actId="20577"/>
        <pc:sldMkLst>
          <pc:docMk/>
          <pc:sldMk cId="4197811216" sldId="287"/>
        </pc:sldMkLst>
        <pc:spChg chg="mod">
          <ac:chgData name="Гость" userId="13becc5fc9935423" providerId="Windows Live" clId="Web-{F70329AC-DF24-4F21-98BE-4C80BB6CE8EB}" dt="2023-10-30T12:45:39.403" v="19" actId="20577"/>
          <ac:spMkLst>
            <pc:docMk/>
            <pc:sldMk cId="4197811216" sldId="287"/>
            <ac:spMk id="5" creationId="{B3F04E9A-F352-59D5-7EF7-FF4792CFAFF9}"/>
          </ac:spMkLst>
        </pc:spChg>
      </pc:sldChg>
      <pc:sldChg chg="modSp">
        <pc:chgData name="Гость" userId="13becc5fc9935423" providerId="Windows Live" clId="Web-{F70329AC-DF24-4F21-98BE-4C80BB6CE8EB}" dt="2023-10-30T12:46:49.377" v="29" actId="20577"/>
        <pc:sldMkLst>
          <pc:docMk/>
          <pc:sldMk cId="329494544" sldId="288"/>
        </pc:sldMkLst>
        <pc:spChg chg="mod">
          <ac:chgData name="Гость" userId="13becc5fc9935423" providerId="Windows Live" clId="Web-{F70329AC-DF24-4F21-98BE-4C80BB6CE8EB}" dt="2023-10-30T12:46:49.377" v="29" actId="20577"/>
          <ac:spMkLst>
            <pc:docMk/>
            <pc:sldMk cId="329494544" sldId="288"/>
            <ac:spMk id="2" creationId="{27E7A64F-9682-59AD-C0B4-0F76BF3AF970}"/>
          </ac:spMkLst>
        </pc:spChg>
        <pc:spChg chg="mod">
          <ac:chgData name="Гость" userId="13becc5fc9935423" providerId="Windows Live" clId="Web-{F70329AC-DF24-4F21-98BE-4C80BB6CE8EB}" dt="2023-10-30T12:46:27.266" v="25" actId="20577"/>
          <ac:spMkLst>
            <pc:docMk/>
            <pc:sldMk cId="329494544" sldId="288"/>
            <ac:spMk id="4" creationId="{3006EA43-91D0-F66A-373C-58492122378F}"/>
          </ac:spMkLst>
        </pc:spChg>
        <pc:spChg chg="mod">
          <ac:chgData name="Гость" userId="13becc5fc9935423" providerId="Windows Live" clId="Web-{F70329AC-DF24-4F21-98BE-4C80BB6CE8EB}" dt="2023-10-30T12:46:35.173" v="26" actId="20577"/>
          <ac:spMkLst>
            <pc:docMk/>
            <pc:sldMk cId="329494544" sldId="288"/>
            <ac:spMk id="9" creationId="{D119D4FA-1377-DCB0-E68F-82796AC4A73D}"/>
          </ac:spMkLst>
        </pc:spChg>
      </pc:sldChg>
      <pc:sldChg chg="modSp">
        <pc:chgData name="Гость" userId="13becc5fc9935423" providerId="Windows Live" clId="Web-{F70329AC-DF24-4F21-98BE-4C80BB6CE8EB}" dt="2023-10-30T12:42:39" v="6" actId="1076"/>
        <pc:sldMkLst>
          <pc:docMk/>
          <pc:sldMk cId="2328066208" sldId="293"/>
        </pc:sldMkLst>
        <pc:spChg chg="mod">
          <ac:chgData name="Гость" userId="13becc5fc9935423" providerId="Windows Live" clId="Web-{F70329AC-DF24-4F21-98BE-4C80BB6CE8EB}" dt="2023-10-30T12:42:39" v="6" actId="1076"/>
          <ac:spMkLst>
            <pc:docMk/>
            <pc:sldMk cId="2328066208" sldId="293"/>
            <ac:spMk id="2" creationId="{7B47D13A-74BC-644A-6F87-D501048D2745}"/>
          </ac:spMkLst>
        </pc:spChg>
      </pc:sldChg>
      <pc:sldChg chg="modSp">
        <pc:chgData name="Гость" userId="13becc5fc9935423" providerId="Windows Live" clId="Web-{F70329AC-DF24-4F21-98BE-4C80BB6CE8EB}" dt="2023-10-30T12:44:10.788" v="11"/>
        <pc:sldMkLst>
          <pc:docMk/>
          <pc:sldMk cId="160583843" sldId="294"/>
        </pc:sldMkLst>
        <pc:spChg chg="mod">
          <ac:chgData name="Гость" userId="13becc5fc9935423" providerId="Windows Live" clId="Web-{F70329AC-DF24-4F21-98BE-4C80BB6CE8EB}" dt="2023-10-30T12:44:10.788" v="11"/>
          <ac:spMkLst>
            <pc:docMk/>
            <pc:sldMk cId="160583843" sldId="294"/>
            <ac:spMk id="7" creationId="{7FF16A6C-EAE4-0017-EC41-CD53927672DE}"/>
          </ac:spMkLst>
        </pc:spChg>
      </pc:sldChg>
      <pc:sldChg chg="modSp">
        <pc:chgData name="Гость" userId="13becc5fc9935423" providerId="Windows Live" clId="Web-{F70329AC-DF24-4F21-98BE-4C80BB6CE8EB}" dt="2023-10-30T12:45:08.979" v="17" actId="1076"/>
        <pc:sldMkLst>
          <pc:docMk/>
          <pc:sldMk cId="3438371790" sldId="301"/>
        </pc:sldMkLst>
        <pc:spChg chg="mod">
          <ac:chgData name="Гость" userId="13becc5fc9935423" providerId="Windows Live" clId="Web-{F70329AC-DF24-4F21-98BE-4C80BB6CE8EB}" dt="2023-10-30T12:45:02.901" v="16" actId="1076"/>
          <ac:spMkLst>
            <pc:docMk/>
            <pc:sldMk cId="3438371790" sldId="301"/>
            <ac:spMk id="3" creationId="{3FDFB4CE-D538-3399-024A-50DAFEC4B751}"/>
          </ac:spMkLst>
        </pc:spChg>
        <pc:spChg chg="mod">
          <ac:chgData name="Гость" userId="13becc5fc9935423" providerId="Windows Live" clId="Web-{F70329AC-DF24-4F21-98BE-4C80BB6CE8EB}" dt="2023-10-30T12:45:08.979" v="17" actId="1076"/>
          <ac:spMkLst>
            <pc:docMk/>
            <pc:sldMk cId="3438371790" sldId="301"/>
            <ac:spMk id="5" creationId="{30F8003F-E9CD-A2A1-A762-99E2A1476998}"/>
          </ac:spMkLst>
        </pc:spChg>
      </pc:sldChg>
    </pc:docChg>
  </pc:docChgLst>
  <pc:docChgLst>
    <pc:chgData name="Гость" userId="13becc5fc9935423" providerId="Windows Live" clId="Web-{7F79C946-FDE2-4BAC-ABD0-1F177953F228}"/>
    <pc:docChg chg="addSld delSld modSld sldOrd">
      <pc:chgData name="Гость" userId="13becc5fc9935423" providerId="Windows Live" clId="Web-{7F79C946-FDE2-4BAC-ABD0-1F177953F228}" dt="2023-10-17T13:58:50.984" v="524" actId="1076"/>
      <pc:docMkLst>
        <pc:docMk/>
      </pc:docMkLst>
      <pc:sldChg chg="modSp ord">
        <pc:chgData name="Гость" userId="13becc5fc9935423" providerId="Windows Live" clId="Web-{7F79C946-FDE2-4BAC-ABD0-1F177953F228}" dt="2023-10-17T13:49:53.112" v="474" actId="1076"/>
        <pc:sldMkLst>
          <pc:docMk/>
          <pc:sldMk cId="4202383463" sldId="256"/>
        </pc:sldMkLst>
        <pc:spChg chg="mod">
          <ac:chgData name="Гость" userId="13becc5fc9935423" providerId="Windows Live" clId="Web-{7F79C946-FDE2-4BAC-ABD0-1F177953F228}" dt="2023-10-17T13:48:57.326" v="463" actId="20577"/>
          <ac:spMkLst>
            <pc:docMk/>
            <pc:sldMk cId="4202383463" sldId="256"/>
            <ac:spMk id="4" creationId="{9E174CD6-60B0-E468-B754-BC3E729DFA4F}"/>
          </ac:spMkLst>
        </pc:spChg>
        <pc:spChg chg="mod">
          <ac:chgData name="Гость" userId="13becc5fc9935423" providerId="Windows Live" clId="Web-{7F79C946-FDE2-4BAC-ABD0-1F177953F228}" dt="2023-10-17T13:49:53.112" v="474" actId="1076"/>
          <ac:spMkLst>
            <pc:docMk/>
            <pc:sldMk cId="4202383463" sldId="256"/>
            <ac:spMk id="7" creationId="{BF54814F-FC83-2CF3-D26B-70C9946F0C9E}"/>
          </ac:spMkLst>
        </pc:spChg>
        <pc:spChg chg="mod">
          <ac:chgData name="Гость" userId="13becc5fc9935423" providerId="Windows Live" clId="Web-{7F79C946-FDE2-4BAC-ABD0-1F177953F228}" dt="2023-10-17T13:49:32.157" v="467" actId="20577"/>
          <ac:spMkLst>
            <pc:docMk/>
            <pc:sldMk cId="4202383463" sldId="256"/>
            <ac:spMk id="8" creationId="{C600C064-5FAD-FFE1-A36F-ED51BB3AEDCC}"/>
          </ac:spMkLst>
        </pc:spChg>
        <pc:spChg chg="mod">
          <ac:chgData name="Гость" userId="13becc5fc9935423" providerId="Windows Live" clId="Web-{7F79C946-FDE2-4BAC-ABD0-1F177953F228}" dt="2023-10-17T13:49:46.220" v="472" actId="20577"/>
          <ac:spMkLst>
            <pc:docMk/>
            <pc:sldMk cId="4202383463" sldId="256"/>
            <ac:spMk id="9" creationId="{F35CA89F-F711-E432-8A1F-49A9076F81B3}"/>
          </ac:spMkLst>
        </pc:spChg>
        <pc:spChg chg="mod">
          <ac:chgData name="Гость" userId="13becc5fc9935423" providerId="Windows Live" clId="Web-{7F79C946-FDE2-4BAC-ABD0-1F177953F228}" dt="2023-10-17T13:49:49.127" v="473" actId="1076"/>
          <ac:spMkLst>
            <pc:docMk/>
            <pc:sldMk cId="4202383463" sldId="256"/>
            <ac:spMk id="11" creationId="{51CB813B-D56B-8733-71A3-74FDD7F73B29}"/>
          </ac:spMkLst>
        </pc:spChg>
      </pc:sldChg>
      <pc:sldChg chg="modSp del">
        <pc:chgData name="Гость" userId="13becc5fc9935423" providerId="Windows Live" clId="Web-{7F79C946-FDE2-4BAC-ABD0-1F177953F228}" dt="2023-10-17T11:34:35.086" v="12"/>
        <pc:sldMkLst>
          <pc:docMk/>
          <pc:sldMk cId="737221037" sldId="258"/>
        </pc:sldMkLst>
        <pc:spChg chg="mod">
          <ac:chgData name="Гость" userId="13becc5fc9935423" providerId="Windows Live" clId="Web-{7F79C946-FDE2-4BAC-ABD0-1F177953F228}" dt="2023-10-17T11:32:55.238" v="3" actId="1076"/>
          <ac:spMkLst>
            <pc:docMk/>
            <pc:sldMk cId="737221037" sldId="258"/>
            <ac:spMk id="2" creationId="{4A78A79E-5B02-0F63-E66B-CA456DBFD394}"/>
          </ac:spMkLst>
        </pc:spChg>
      </pc:sldChg>
      <pc:sldChg chg="modSp">
        <pc:chgData name="Гость" userId="13becc5fc9935423" providerId="Windows Live" clId="Web-{7F79C946-FDE2-4BAC-ABD0-1F177953F228}" dt="2023-10-17T13:56:43.849" v="520" actId="1076"/>
        <pc:sldMkLst>
          <pc:docMk/>
          <pc:sldMk cId="3450413212" sldId="259"/>
        </pc:sldMkLst>
        <pc:spChg chg="mod">
          <ac:chgData name="Гость" userId="13becc5fc9935423" providerId="Windows Live" clId="Web-{7F79C946-FDE2-4BAC-ABD0-1F177953F228}" dt="2023-10-17T13:56:43.849" v="520" actId="1076"/>
          <ac:spMkLst>
            <pc:docMk/>
            <pc:sldMk cId="3450413212" sldId="259"/>
            <ac:spMk id="2" creationId="{D41BD7FB-DB35-0435-7EF7-4AAE0EC4499B}"/>
          </ac:spMkLst>
        </pc:spChg>
      </pc:sldChg>
      <pc:sldChg chg="addSp delSp modSp del ord">
        <pc:chgData name="Гость" userId="13becc5fc9935423" providerId="Windows Live" clId="Web-{7F79C946-FDE2-4BAC-ABD0-1F177953F228}" dt="2023-10-17T12:20:30.123" v="199"/>
        <pc:sldMkLst>
          <pc:docMk/>
          <pc:sldMk cId="3869351634" sldId="260"/>
        </pc:sldMkLst>
        <pc:spChg chg="mod">
          <ac:chgData name="Гость" userId="13becc5fc9935423" providerId="Windows Live" clId="Web-{7F79C946-FDE2-4BAC-ABD0-1F177953F228}" dt="2023-10-17T11:52:53.440" v="193"/>
          <ac:spMkLst>
            <pc:docMk/>
            <pc:sldMk cId="3869351634" sldId="260"/>
            <ac:spMk id="4" creationId="{48CC2118-29E0-AE6D-C67E-222B55089074}"/>
          </ac:spMkLst>
        </pc:spChg>
        <pc:spChg chg="mod">
          <ac:chgData name="Гость" userId="13becc5fc9935423" providerId="Windows Live" clId="Web-{7F79C946-FDE2-4BAC-ABD0-1F177953F228}" dt="2023-10-17T11:53:05.034" v="195" actId="20577"/>
          <ac:spMkLst>
            <pc:docMk/>
            <pc:sldMk cId="3869351634" sldId="260"/>
            <ac:spMk id="5" creationId="{9BBFFC66-60C7-3836-3F72-4A1E3C6B4AF2}"/>
          </ac:spMkLst>
        </pc:spChg>
        <pc:picChg chg="add mod">
          <ac:chgData name="Гость" userId="13becc5fc9935423" providerId="Windows Live" clId="Web-{7F79C946-FDE2-4BAC-ABD0-1F177953F228}" dt="2023-10-17T11:52:31.158" v="191" actId="1076"/>
          <ac:picMkLst>
            <pc:docMk/>
            <pc:sldMk cId="3869351634" sldId="260"/>
            <ac:picMk id="3" creationId="{8E7A2CA4-17CE-80C6-D453-1F1AAEEBCE3E}"/>
          </ac:picMkLst>
        </pc:picChg>
        <pc:picChg chg="del mod">
          <ac:chgData name="Гость" userId="13becc5fc9935423" providerId="Windows Live" clId="Web-{7F79C946-FDE2-4BAC-ABD0-1F177953F228}" dt="2023-10-17T11:43:02.449" v="106"/>
          <ac:picMkLst>
            <pc:docMk/>
            <pc:sldMk cId="3869351634" sldId="260"/>
            <ac:picMk id="6" creationId="{CDBFA02B-37CB-8BEF-6184-008C95F70E43}"/>
          </ac:picMkLst>
        </pc:picChg>
      </pc:sldChg>
      <pc:sldChg chg="addSp delSp modSp">
        <pc:chgData name="Гость" userId="13becc5fc9935423" providerId="Windows Live" clId="Web-{7F79C946-FDE2-4BAC-ABD0-1F177953F228}" dt="2023-10-17T13:57:03.585" v="521"/>
        <pc:sldMkLst>
          <pc:docMk/>
          <pc:sldMk cId="139557896" sldId="261"/>
        </pc:sldMkLst>
        <pc:spChg chg="mod ord">
          <ac:chgData name="Гость" userId="13becc5fc9935423" providerId="Windows Live" clId="Web-{7F79C946-FDE2-4BAC-ABD0-1F177953F228}" dt="2023-10-17T13:57:03.585" v="521"/>
          <ac:spMkLst>
            <pc:docMk/>
            <pc:sldMk cId="139557896" sldId="261"/>
            <ac:spMk id="4" creationId="{4CE919C6-27FD-1FE1-5CB5-C66F947F6AEB}"/>
          </ac:spMkLst>
        </pc:spChg>
        <pc:spChg chg="del">
          <ac:chgData name="Гость" userId="13becc5fc9935423" providerId="Windows Live" clId="Web-{7F79C946-FDE2-4BAC-ABD0-1F177953F228}" dt="2023-10-17T13:57:03.585" v="521"/>
          <ac:spMkLst>
            <pc:docMk/>
            <pc:sldMk cId="139557896" sldId="261"/>
            <ac:spMk id="49" creationId="{8181FC64-B306-4821-98E2-780662EFC486}"/>
          </ac:spMkLst>
        </pc:spChg>
        <pc:spChg chg="del">
          <ac:chgData name="Гость" userId="13becc5fc9935423" providerId="Windows Live" clId="Web-{7F79C946-FDE2-4BAC-ABD0-1F177953F228}" dt="2023-10-17T13:57:03.585" v="521"/>
          <ac:spMkLst>
            <pc:docMk/>
            <pc:sldMk cId="139557896" sldId="261"/>
            <ac:spMk id="50" creationId="{7D0B7289-120F-44DC-9769-2E096993B140}"/>
          </ac:spMkLst>
        </pc:spChg>
        <pc:spChg chg="del">
          <ac:chgData name="Гость" userId="13becc5fc9935423" providerId="Windows Live" clId="Web-{7F79C946-FDE2-4BAC-ABD0-1F177953F228}" dt="2023-10-17T13:57:03.585" v="521"/>
          <ac:spMkLst>
            <pc:docMk/>
            <pc:sldMk cId="139557896" sldId="261"/>
            <ac:spMk id="51" creationId="{158468AF-8ABA-4771-9770-C8C79C0E6155}"/>
          </ac:spMkLst>
        </pc:spChg>
        <pc:spChg chg="del">
          <ac:chgData name="Гость" userId="13becc5fc9935423" providerId="Windows Live" clId="Web-{7F79C946-FDE2-4BAC-ABD0-1F177953F228}" dt="2023-10-17T13:57:03.585" v="521"/>
          <ac:spMkLst>
            <pc:docMk/>
            <pc:sldMk cId="139557896" sldId="261"/>
            <ac:spMk id="52" creationId="{430FFA19-9577-4BA8-B103-A75613F3FA9A}"/>
          </ac:spMkLst>
        </pc:spChg>
        <pc:spChg chg="add">
          <ac:chgData name="Гость" userId="13becc5fc9935423" providerId="Windows Live" clId="Web-{7F79C946-FDE2-4BAC-ABD0-1F177953F228}" dt="2023-10-17T13:57:03.585" v="521"/>
          <ac:spMkLst>
            <pc:docMk/>
            <pc:sldMk cId="139557896" sldId="261"/>
            <ac:spMk id="57" creationId="{6CCA5F87-1D1E-45CB-8D83-FC7EEFAD9935}"/>
          </ac:spMkLst>
        </pc:spChg>
        <pc:spChg chg="add">
          <ac:chgData name="Гость" userId="13becc5fc9935423" providerId="Windows Live" clId="Web-{7F79C946-FDE2-4BAC-ABD0-1F177953F228}" dt="2023-10-17T13:57:03.585" v="521"/>
          <ac:spMkLst>
            <pc:docMk/>
            <pc:sldMk cId="139557896" sldId="261"/>
            <ac:spMk id="59" creationId="{7CCFC2C6-6238-4A2F-93DE-2ADF74AF635E}"/>
          </ac:spMkLst>
        </pc:spChg>
        <pc:spChg chg="add">
          <ac:chgData name="Гость" userId="13becc5fc9935423" providerId="Windows Live" clId="Web-{7F79C946-FDE2-4BAC-ABD0-1F177953F228}" dt="2023-10-17T13:57:03.585" v="521"/>
          <ac:spMkLst>
            <pc:docMk/>
            <pc:sldMk cId="139557896" sldId="261"/>
            <ac:spMk id="61" creationId="{AF2F604E-43BE-4DC3-B983-E071523364F8}"/>
          </ac:spMkLst>
        </pc:spChg>
        <pc:spChg chg="add">
          <ac:chgData name="Гость" userId="13becc5fc9935423" providerId="Windows Live" clId="Web-{7F79C946-FDE2-4BAC-ABD0-1F177953F228}" dt="2023-10-17T13:57:03.585" v="521"/>
          <ac:spMkLst>
            <pc:docMk/>
            <pc:sldMk cId="139557896" sldId="261"/>
            <ac:spMk id="63" creationId="{08C9B587-E65E-4B52-B37C-ABEBB6E87928}"/>
          </ac:spMkLst>
        </pc:spChg>
        <pc:picChg chg="mod">
          <ac:chgData name="Гость" userId="13becc5fc9935423" providerId="Windows Live" clId="Web-{7F79C946-FDE2-4BAC-ABD0-1F177953F228}" dt="2023-10-17T13:57:03.585" v="521"/>
          <ac:picMkLst>
            <pc:docMk/>
            <pc:sldMk cId="139557896" sldId="261"/>
            <ac:picMk id="3" creationId="{B0BA94C3-A78F-B9F7-2C5C-BA056EBFF656}"/>
          </ac:picMkLst>
        </pc:picChg>
      </pc:sldChg>
      <pc:sldChg chg="ord">
        <pc:chgData name="Гость" userId="13becc5fc9935423" providerId="Windows Live" clId="Web-{7F79C946-FDE2-4BAC-ABD0-1F177953F228}" dt="2023-10-17T12:42:19.950" v="295"/>
        <pc:sldMkLst>
          <pc:docMk/>
          <pc:sldMk cId="214090751" sldId="263"/>
        </pc:sldMkLst>
      </pc:sldChg>
      <pc:sldChg chg="ord">
        <pc:chgData name="Гость" userId="13becc5fc9935423" providerId="Windows Live" clId="Web-{7F79C946-FDE2-4BAC-ABD0-1F177953F228}" dt="2023-10-17T12:43:41.406" v="316"/>
        <pc:sldMkLst>
          <pc:docMk/>
          <pc:sldMk cId="1850380702" sldId="264"/>
        </pc:sldMkLst>
      </pc:sldChg>
      <pc:sldChg chg="modSp ord">
        <pc:chgData name="Гость" userId="13becc5fc9935423" providerId="Windows Live" clId="Web-{7F79C946-FDE2-4BAC-ABD0-1F177953F228}" dt="2023-10-17T12:53:45.380" v="392" actId="20577"/>
        <pc:sldMkLst>
          <pc:docMk/>
          <pc:sldMk cId="3773656132" sldId="265"/>
        </pc:sldMkLst>
        <pc:spChg chg="mod">
          <ac:chgData name="Гость" userId="13becc5fc9935423" providerId="Windows Live" clId="Web-{7F79C946-FDE2-4BAC-ABD0-1F177953F228}" dt="2023-10-17T12:53:45.380" v="392" actId="20577"/>
          <ac:spMkLst>
            <pc:docMk/>
            <pc:sldMk cId="3773656132" sldId="265"/>
            <ac:spMk id="2" creationId="{716C3934-C8CF-1054-E454-C3D2CCC646BE}"/>
          </ac:spMkLst>
        </pc:spChg>
      </pc:sldChg>
      <pc:sldChg chg="ord">
        <pc:chgData name="Гость" userId="13becc5fc9935423" providerId="Windows Live" clId="Web-{7F79C946-FDE2-4BAC-ABD0-1F177953F228}" dt="2023-10-17T12:42:36.919" v="299"/>
        <pc:sldMkLst>
          <pc:docMk/>
          <pc:sldMk cId="617456004" sldId="266"/>
        </pc:sldMkLst>
      </pc:sldChg>
      <pc:sldChg chg="modSp ord">
        <pc:chgData name="Гость" userId="13becc5fc9935423" providerId="Windows Live" clId="Web-{7F79C946-FDE2-4BAC-ABD0-1F177953F228}" dt="2023-10-17T12:42:11.246" v="293"/>
        <pc:sldMkLst>
          <pc:docMk/>
          <pc:sldMk cId="3141957711" sldId="268"/>
        </pc:sldMkLst>
        <pc:spChg chg="mod">
          <ac:chgData name="Гость" userId="13becc5fc9935423" providerId="Windows Live" clId="Web-{7F79C946-FDE2-4BAC-ABD0-1F177953F228}" dt="2023-10-17T12:32:40.086" v="280" actId="20577"/>
          <ac:spMkLst>
            <pc:docMk/>
            <pc:sldMk cId="3141957711" sldId="268"/>
            <ac:spMk id="2" creationId="{C6EC4581-9CFC-52D3-730B-1EBD89F33789}"/>
          </ac:spMkLst>
        </pc:spChg>
      </pc:sldChg>
      <pc:sldChg chg="modSp ord">
        <pc:chgData name="Гость" userId="13becc5fc9935423" providerId="Windows Live" clId="Web-{7F79C946-FDE2-4BAC-ABD0-1F177953F228}" dt="2023-10-17T13:56:02.767" v="517" actId="20577"/>
        <pc:sldMkLst>
          <pc:docMk/>
          <pc:sldMk cId="3850000599" sldId="272"/>
        </pc:sldMkLst>
        <pc:spChg chg="mod">
          <ac:chgData name="Гость" userId="13becc5fc9935423" providerId="Windows Live" clId="Web-{7F79C946-FDE2-4BAC-ABD0-1F177953F228}" dt="2023-10-17T13:56:02.767" v="517" actId="20577"/>
          <ac:spMkLst>
            <pc:docMk/>
            <pc:sldMk cId="3850000599" sldId="272"/>
            <ac:spMk id="2" creationId="{A92B0AAC-9752-4716-395A-A601D49BA4D7}"/>
          </ac:spMkLst>
        </pc:spChg>
      </pc:sldChg>
      <pc:sldChg chg="modSp ord">
        <pc:chgData name="Гость" userId="13becc5fc9935423" providerId="Windows Live" clId="Web-{7F79C946-FDE2-4BAC-ABD0-1F177953F228}" dt="2023-10-17T13:50:16.910" v="477" actId="20577"/>
        <pc:sldMkLst>
          <pc:docMk/>
          <pc:sldMk cId="254009097" sldId="273"/>
        </pc:sldMkLst>
        <pc:spChg chg="mod">
          <ac:chgData name="Гость" userId="13becc5fc9935423" providerId="Windows Live" clId="Web-{7F79C946-FDE2-4BAC-ABD0-1F177953F228}" dt="2023-10-17T13:50:16.910" v="477" actId="20577"/>
          <ac:spMkLst>
            <pc:docMk/>
            <pc:sldMk cId="254009097" sldId="273"/>
            <ac:spMk id="2" creationId="{8056FC6B-9AA6-F6F6-1AD9-AA3C7A330B47}"/>
          </ac:spMkLst>
        </pc:spChg>
      </pc:sldChg>
      <pc:sldChg chg="addSp delSp modSp ord">
        <pc:chgData name="Гость" userId="13becc5fc9935423" providerId="Windows Live" clId="Web-{7F79C946-FDE2-4BAC-ABD0-1F177953F228}" dt="2023-10-17T13:52:30.750" v="499" actId="20577"/>
        <pc:sldMkLst>
          <pc:docMk/>
          <pc:sldMk cId="4273030253" sldId="274"/>
        </pc:sldMkLst>
        <pc:spChg chg="mod">
          <ac:chgData name="Гость" userId="13becc5fc9935423" providerId="Windows Live" clId="Web-{7F79C946-FDE2-4BAC-ABD0-1F177953F228}" dt="2023-10-17T13:52:30.750" v="499" actId="20577"/>
          <ac:spMkLst>
            <pc:docMk/>
            <pc:sldMk cId="4273030253" sldId="274"/>
            <ac:spMk id="2" creationId="{4C662E74-5E94-1DAB-5173-001225623608}"/>
          </ac:spMkLst>
        </pc:spChg>
        <pc:spChg chg="del">
          <ac:chgData name="Гость" userId="13becc5fc9935423" providerId="Windows Live" clId="Web-{7F79C946-FDE2-4BAC-ABD0-1F177953F228}" dt="2023-10-17T13:51:23.119" v="485"/>
          <ac:spMkLst>
            <pc:docMk/>
            <pc:sldMk cId="4273030253" sldId="274"/>
            <ac:spMk id="35" creationId="{ECC07320-C2CA-4E29-8481-9D9E143C7788}"/>
          </ac:spMkLst>
        </pc:spChg>
        <pc:spChg chg="del">
          <ac:chgData name="Гость" userId="13becc5fc9935423" providerId="Windows Live" clId="Web-{7F79C946-FDE2-4BAC-ABD0-1F177953F228}" dt="2023-10-17T13:51:23.119" v="485"/>
          <ac:spMkLst>
            <pc:docMk/>
            <pc:sldMk cId="4273030253" sldId="274"/>
            <ac:spMk id="37" creationId="{178FB36B-5BFE-42CA-BC60-1115E0D95EEC}"/>
          </ac:spMkLst>
        </pc:spChg>
        <pc:spChg chg="add">
          <ac:chgData name="Гость" userId="13becc5fc9935423" providerId="Windows Live" clId="Web-{7F79C946-FDE2-4BAC-ABD0-1F177953F228}" dt="2023-10-17T13:51:23.119" v="485"/>
          <ac:spMkLst>
            <pc:docMk/>
            <pc:sldMk cId="4273030253" sldId="274"/>
            <ac:spMk id="42" creationId="{F13C74B1-5B17-4795-BED0-7140497B445A}"/>
          </ac:spMkLst>
        </pc:spChg>
        <pc:spChg chg="add">
          <ac:chgData name="Гость" userId="13becc5fc9935423" providerId="Windows Live" clId="Web-{7F79C946-FDE2-4BAC-ABD0-1F177953F228}" dt="2023-10-17T13:51:23.119" v="485"/>
          <ac:spMkLst>
            <pc:docMk/>
            <pc:sldMk cId="4273030253" sldId="274"/>
            <ac:spMk id="44" creationId="{D4974D33-8DC5-464E-8C6D-BE58F0669C17}"/>
          </ac:spMkLst>
        </pc:spChg>
        <pc:picChg chg="mod ord">
          <ac:chgData name="Гость" userId="13becc5fc9935423" providerId="Windows Live" clId="Web-{7F79C946-FDE2-4BAC-ABD0-1F177953F228}" dt="2023-10-17T13:51:23.119" v="485"/>
          <ac:picMkLst>
            <pc:docMk/>
            <pc:sldMk cId="4273030253" sldId="274"/>
            <ac:picMk id="26" creationId="{2FA61122-1B5E-7133-8398-3DD075407611}"/>
          </ac:picMkLst>
        </pc:picChg>
      </pc:sldChg>
      <pc:sldChg chg="ord">
        <pc:chgData name="Гость" userId="13becc5fc9935423" providerId="Windows Live" clId="Web-{7F79C946-FDE2-4BAC-ABD0-1F177953F228}" dt="2023-10-17T12:42:43.138" v="301"/>
        <pc:sldMkLst>
          <pc:docMk/>
          <pc:sldMk cId="1162428082" sldId="276"/>
        </pc:sldMkLst>
      </pc:sldChg>
      <pc:sldChg chg="modSp">
        <pc:chgData name="Гость" userId="13becc5fc9935423" providerId="Windows Live" clId="Web-{7F79C946-FDE2-4BAC-ABD0-1F177953F228}" dt="2023-10-17T12:50:17.154" v="373" actId="20577"/>
        <pc:sldMkLst>
          <pc:docMk/>
          <pc:sldMk cId="2739789171" sldId="278"/>
        </pc:sldMkLst>
        <pc:spChg chg="mod">
          <ac:chgData name="Гость" userId="13becc5fc9935423" providerId="Windows Live" clId="Web-{7F79C946-FDE2-4BAC-ABD0-1F177953F228}" dt="2023-10-17T12:50:17.154" v="373" actId="20577"/>
          <ac:spMkLst>
            <pc:docMk/>
            <pc:sldMk cId="2739789171" sldId="278"/>
            <ac:spMk id="2" creationId="{62DF81A8-70ED-9CF5-E06E-6EB3D3BE7A31}"/>
          </ac:spMkLst>
        </pc:spChg>
      </pc:sldChg>
      <pc:sldChg chg="ord">
        <pc:chgData name="Гость" userId="13becc5fc9935423" providerId="Windows Live" clId="Web-{7F79C946-FDE2-4BAC-ABD0-1F177953F228}" dt="2023-10-17T12:43:30.093" v="313"/>
        <pc:sldMkLst>
          <pc:docMk/>
          <pc:sldMk cId="4142832274" sldId="279"/>
        </pc:sldMkLst>
      </pc:sldChg>
      <pc:sldChg chg="modSp ord">
        <pc:chgData name="Гость" userId="13becc5fc9935423" providerId="Windows Live" clId="Web-{7F79C946-FDE2-4BAC-ABD0-1F177953F228}" dt="2023-10-17T13:55:49.297" v="515" actId="14100"/>
        <pc:sldMkLst>
          <pc:docMk/>
          <pc:sldMk cId="1909773485" sldId="280"/>
        </pc:sldMkLst>
        <pc:spChg chg="mod">
          <ac:chgData name="Гость" userId="13becc5fc9935423" providerId="Windows Live" clId="Web-{7F79C946-FDE2-4BAC-ABD0-1F177953F228}" dt="2023-10-17T13:55:49.297" v="515" actId="14100"/>
          <ac:spMkLst>
            <pc:docMk/>
            <pc:sldMk cId="1909773485" sldId="280"/>
            <ac:spMk id="4" creationId="{C6B9CAF6-832F-A273-DDBD-B7145E1AB125}"/>
          </ac:spMkLst>
        </pc:spChg>
      </pc:sldChg>
      <pc:sldChg chg="modSp ord">
        <pc:chgData name="Гость" userId="13becc5fc9935423" providerId="Windows Live" clId="Web-{7F79C946-FDE2-4BAC-ABD0-1F177953F228}" dt="2023-10-17T13:55:13.545" v="506" actId="20577"/>
        <pc:sldMkLst>
          <pc:docMk/>
          <pc:sldMk cId="3986072933" sldId="281"/>
        </pc:sldMkLst>
        <pc:spChg chg="mod">
          <ac:chgData name="Гость" userId="13becc5fc9935423" providerId="Windows Live" clId="Web-{7F79C946-FDE2-4BAC-ABD0-1F177953F228}" dt="2023-10-17T13:55:13.545" v="506" actId="20577"/>
          <ac:spMkLst>
            <pc:docMk/>
            <pc:sldMk cId="3986072933" sldId="281"/>
            <ac:spMk id="2" creationId="{D993F358-C84E-CFB2-A24A-CF84BB346894}"/>
          </ac:spMkLst>
        </pc:spChg>
      </pc:sldChg>
      <pc:sldChg chg="ord">
        <pc:chgData name="Гость" userId="13becc5fc9935423" providerId="Windows Live" clId="Web-{7F79C946-FDE2-4BAC-ABD0-1F177953F228}" dt="2023-10-17T12:30:09.956" v="255"/>
        <pc:sldMkLst>
          <pc:docMk/>
          <pc:sldMk cId="1057229679" sldId="284"/>
        </pc:sldMkLst>
      </pc:sldChg>
      <pc:sldChg chg="modSp ord">
        <pc:chgData name="Гость" userId="13becc5fc9935423" providerId="Windows Live" clId="Web-{7F79C946-FDE2-4BAC-ABD0-1F177953F228}" dt="2023-10-17T13:53:38.912" v="501" actId="20577"/>
        <pc:sldMkLst>
          <pc:docMk/>
          <pc:sldMk cId="1960250690" sldId="285"/>
        </pc:sldMkLst>
        <pc:spChg chg="mod">
          <ac:chgData name="Гость" userId="13becc5fc9935423" providerId="Windows Live" clId="Web-{7F79C946-FDE2-4BAC-ABD0-1F177953F228}" dt="2023-10-17T13:53:38.912" v="501" actId="20577"/>
          <ac:spMkLst>
            <pc:docMk/>
            <pc:sldMk cId="1960250690" sldId="285"/>
            <ac:spMk id="2" creationId="{0D6FD606-FA04-5EE4-C533-F81528CAB3C8}"/>
          </ac:spMkLst>
        </pc:spChg>
      </pc:sldChg>
      <pc:sldChg chg="modSp ord">
        <pc:chgData name="Гость" userId="13becc5fc9935423" providerId="Windows Live" clId="Web-{7F79C946-FDE2-4BAC-ABD0-1F177953F228}" dt="2023-10-17T12:52:03.142" v="382" actId="1076"/>
        <pc:sldMkLst>
          <pc:docMk/>
          <pc:sldMk cId="1588684277" sldId="286"/>
        </pc:sldMkLst>
        <pc:spChg chg="mod">
          <ac:chgData name="Гость" userId="13becc5fc9935423" providerId="Windows Live" clId="Web-{7F79C946-FDE2-4BAC-ABD0-1F177953F228}" dt="2023-10-17T12:51:52.485" v="380" actId="1076"/>
          <ac:spMkLst>
            <pc:docMk/>
            <pc:sldMk cId="1588684277" sldId="286"/>
            <ac:spMk id="2" creationId="{B26C290B-D2D8-809E-5B41-DCBA9DE3D695}"/>
          </ac:spMkLst>
        </pc:spChg>
        <pc:spChg chg="mod">
          <ac:chgData name="Гость" userId="13becc5fc9935423" providerId="Windows Live" clId="Web-{7F79C946-FDE2-4BAC-ABD0-1F177953F228}" dt="2023-10-17T12:52:03.142" v="382" actId="1076"/>
          <ac:spMkLst>
            <pc:docMk/>
            <pc:sldMk cId="1588684277" sldId="286"/>
            <ac:spMk id="4" creationId="{66895A58-5F76-46F2-FD62-4490E59DEA61}"/>
          </ac:spMkLst>
        </pc:spChg>
        <pc:spChg chg="mod">
          <ac:chgData name="Гость" userId="13becc5fc9935423" providerId="Windows Live" clId="Web-{7F79C946-FDE2-4BAC-ABD0-1F177953F228}" dt="2023-10-17T12:51:58.704" v="381" actId="1076"/>
          <ac:spMkLst>
            <pc:docMk/>
            <pc:sldMk cId="1588684277" sldId="286"/>
            <ac:spMk id="5" creationId="{6235E5A6-7D04-ABC6-A05F-254CC6610012}"/>
          </ac:spMkLst>
        </pc:spChg>
      </pc:sldChg>
      <pc:sldChg chg="modSp ord">
        <pc:chgData name="Гость" userId="13becc5fc9935423" providerId="Windows Live" clId="Web-{7F79C946-FDE2-4BAC-ABD0-1F177953F228}" dt="2023-10-17T12:53:07.941" v="390" actId="1076"/>
        <pc:sldMkLst>
          <pc:docMk/>
          <pc:sldMk cId="4197811216" sldId="287"/>
        </pc:sldMkLst>
        <pc:spChg chg="mod">
          <ac:chgData name="Гость" userId="13becc5fc9935423" providerId="Windows Live" clId="Web-{7F79C946-FDE2-4BAC-ABD0-1F177953F228}" dt="2023-10-17T12:53:07.941" v="390" actId="1076"/>
          <ac:spMkLst>
            <pc:docMk/>
            <pc:sldMk cId="4197811216" sldId="287"/>
            <ac:spMk id="4" creationId="{0118859D-5B6C-86E5-3BC3-F340E07EEA69}"/>
          </ac:spMkLst>
        </pc:spChg>
        <pc:spChg chg="mod">
          <ac:chgData name="Гость" userId="13becc5fc9935423" providerId="Windows Live" clId="Web-{7F79C946-FDE2-4BAC-ABD0-1F177953F228}" dt="2023-10-17T12:52:48.675" v="386" actId="14100"/>
          <ac:spMkLst>
            <pc:docMk/>
            <pc:sldMk cId="4197811216" sldId="287"/>
            <ac:spMk id="6" creationId="{50270279-84B9-9231-1932-435DF1708F4B}"/>
          </ac:spMkLst>
        </pc:spChg>
      </pc:sldChg>
      <pc:sldChg chg="addSp modSp ord">
        <pc:chgData name="Гость" userId="13becc5fc9935423" providerId="Windows Live" clId="Web-{7F79C946-FDE2-4BAC-ABD0-1F177953F228}" dt="2023-10-17T13:54:34.526" v="505" actId="1076"/>
        <pc:sldMkLst>
          <pc:docMk/>
          <pc:sldMk cId="329494544" sldId="288"/>
        </pc:sldMkLst>
        <pc:spChg chg="add mod">
          <ac:chgData name="Гость" userId="13becc5fc9935423" providerId="Windows Live" clId="Web-{7F79C946-FDE2-4BAC-ABD0-1F177953F228}" dt="2023-10-17T12:41:28.901" v="291" actId="1076"/>
          <ac:spMkLst>
            <pc:docMk/>
            <pc:sldMk cId="329494544" sldId="288"/>
            <ac:spMk id="2" creationId="{27E7A64F-9682-59AD-C0B4-0F76BF3AF970}"/>
          </ac:spMkLst>
        </pc:spChg>
        <pc:spChg chg="add mod">
          <ac:chgData name="Гость" userId="13becc5fc9935423" providerId="Windows Live" clId="Web-{7F79C946-FDE2-4BAC-ABD0-1F177953F228}" dt="2023-10-17T13:54:34.526" v="505" actId="1076"/>
          <ac:spMkLst>
            <pc:docMk/>
            <pc:sldMk cId="329494544" sldId="288"/>
            <ac:spMk id="4" creationId="{3006EA43-91D0-F66A-373C-58492122378F}"/>
          </ac:spMkLst>
        </pc:spChg>
        <pc:spChg chg="mod">
          <ac:chgData name="Гость" userId="13becc5fc9935423" providerId="Windows Live" clId="Web-{7F79C946-FDE2-4BAC-ABD0-1F177953F228}" dt="2023-10-17T13:54:27.588" v="504" actId="20577"/>
          <ac:spMkLst>
            <pc:docMk/>
            <pc:sldMk cId="329494544" sldId="288"/>
            <ac:spMk id="9" creationId="{D119D4FA-1377-DCB0-E68F-82796AC4A73D}"/>
          </ac:spMkLst>
        </pc:spChg>
      </pc:sldChg>
      <pc:sldChg chg="addSp delSp modSp new mod ord setBg">
        <pc:chgData name="Гость" userId="13becc5fc9935423" providerId="Windows Live" clId="Web-{7F79C946-FDE2-4BAC-ABD0-1F177953F228}" dt="2023-10-17T12:50:31.358" v="375" actId="20577"/>
        <pc:sldMkLst>
          <pc:docMk/>
          <pc:sldMk cId="3087717233" sldId="292"/>
        </pc:sldMkLst>
        <pc:spChg chg="add mod">
          <ac:chgData name="Гость" userId="13becc5fc9935423" providerId="Windows Live" clId="Web-{7F79C946-FDE2-4BAC-ABD0-1F177953F228}" dt="2023-10-17T12:50:31.358" v="375" actId="20577"/>
          <ac:spMkLst>
            <pc:docMk/>
            <pc:sldMk cId="3087717233" sldId="292"/>
            <ac:spMk id="4" creationId="{074FD3DB-8FD2-8837-3F5F-4BDBB1A4647F}"/>
          </ac:spMkLst>
        </pc:spChg>
        <pc:spChg chg="add">
          <ac:chgData name="Гость" userId="13becc5fc9935423" providerId="Windows Live" clId="Web-{7F79C946-FDE2-4BAC-ABD0-1F177953F228}" dt="2023-10-17T11:34:17.866" v="11"/>
          <ac:spMkLst>
            <pc:docMk/>
            <pc:sldMk cId="3087717233" sldId="292"/>
            <ac:spMk id="9" creationId="{E91DC736-0EF8-4F87-9146-EBF1D2EE4D3D}"/>
          </ac:spMkLst>
        </pc:spChg>
        <pc:spChg chg="add">
          <ac:chgData name="Гость" userId="13becc5fc9935423" providerId="Windows Live" clId="Web-{7F79C946-FDE2-4BAC-ABD0-1F177953F228}" dt="2023-10-17T11:34:17.866" v="11"/>
          <ac:spMkLst>
            <pc:docMk/>
            <pc:sldMk cId="3087717233" sldId="292"/>
            <ac:spMk id="11" creationId="{097CD68E-23E3-4007-8847-CD0944C4F7BE}"/>
          </ac:spMkLst>
        </pc:spChg>
        <pc:spChg chg="add">
          <ac:chgData name="Гость" userId="13becc5fc9935423" providerId="Windows Live" clId="Web-{7F79C946-FDE2-4BAC-ABD0-1F177953F228}" dt="2023-10-17T11:34:17.866" v="11"/>
          <ac:spMkLst>
            <pc:docMk/>
            <pc:sldMk cId="3087717233" sldId="292"/>
            <ac:spMk id="13" creationId="{AF2F604E-43BE-4DC3-B983-E071523364F8}"/>
          </ac:spMkLst>
        </pc:spChg>
        <pc:spChg chg="add">
          <ac:chgData name="Гость" userId="13becc5fc9935423" providerId="Windows Live" clId="Web-{7F79C946-FDE2-4BAC-ABD0-1F177953F228}" dt="2023-10-17T11:34:17.866" v="11"/>
          <ac:spMkLst>
            <pc:docMk/>
            <pc:sldMk cId="3087717233" sldId="292"/>
            <ac:spMk id="15" creationId="{08C9B587-E65E-4B52-B37C-ABEBB6E87928}"/>
          </ac:spMkLst>
        </pc:spChg>
        <pc:picChg chg="add mod">
          <ac:chgData name="Гость" userId="13becc5fc9935423" providerId="Windows Live" clId="Web-{7F79C946-FDE2-4BAC-ABD0-1F177953F228}" dt="2023-10-17T11:34:17.866" v="11"/>
          <ac:picMkLst>
            <pc:docMk/>
            <pc:sldMk cId="3087717233" sldId="292"/>
            <ac:picMk id="2" creationId="{330AD180-BB5C-F8CE-69E1-85F9032732D5}"/>
          </ac:picMkLst>
        </pc:picChg>
        <pc:picChg chg="add del mod">
          <ac:chgData name="Гость" userId="13becc5fc9935423" providerId="Windows Live" clId="Web-{7F79C946-FDE2-4BAC-ABD0-1F177953F228}" dt="2023-10-17T11:33:16.677" v="6"/>
          <ac:picMkLst>
            <pc:docMk/>
            <pc:sldMk cId="3087717233" sldId="292"/>
            <ac:picMk id="3" creationId="{EA9FF6E5-313D-6F0C-2707-E964A5FD7CE8}"/>
          </ac:picMkLst>
        </pc:picChg>
      </pc:sldChg>
      <pc:sldChg chg="addSp delSp modSp new mod setBg">
        <pc:chgData name="Гость" userId="13becc5fc9935423" providerId="Windows Live" clId="Web-{7F79C946-FDE2-4BAC-ABD0-1F177953F228}" dt="2023-10-17T11:41:02.522" v="100" actId="1076"/>
        <pc:sldMkLst>
          <pc:docMk/>
          <pc:sldMk cId="2328066208" sldId="293"/>
        </pc:sldMkLst>
        <pc:spChg chg="add mod">
          <ac:chgData name="Гость" userId="13becc5fc9935423" providerId="Windows Live" clId="Web-{7F79C946-FDE2-4BAC-ABD0-1F177953F228}" dt="2023-10-17T11:41:02.522" v="100" actId="1076"/>
          <ac:spMkLst>
            <pc:docMk/>
            <pc:sldMk cId="2328066208" sldId="293"/>
            <ac:spMk id="2" creationId="{7B47D13A-74BC-644A-6F87-D501048D2745}"/>
          </ac:spMkLst>
        </pc:spChg>
        <pc:spChg chg="add del">
          <ac:chgData name="Гость" userId="13becc5fc9935423" providerId="Windows Live" clId="Web-{7F79C946-FDE2-4BAC-ABD0-1F177953F228}" dt="2023-10-17T11:40:00.489" v="88"/>
          <ac:spMkLst>
            <pc:docMk/>
            <pc:sldMk cId="2328066208" sldId="293"/>
            <ac:spMk id="8" creationId="{04812C46-200A-4DEB-A05E-3ED6C68C2387}"/>
          </ac:spMkLst>
        </pc:spChg>
        <pc:spChg chg="add del">
          <ac:chgData name="Гость" userId="13becc5fc9935423" providerId="Windows Live" clId="Web-{7F79C946-FDE2-4BAC-ABD0-1F177953F228}" dt="2023-10-17T11:40:00.489" v="88"/>
          <ac:spMkLst>
            <pc:docMk/>
            <pc:sldMk cId="2328066208" sldId="293"/>
            <ac:spMk id="10" creationId="{D1EA859B-E555-4109-94F3-6700E046E008}"/>
          </ac:spMkLst>
        </pc:spChg>
        <pc:spChg chg="add del">
          <ac:chgData name="Гость" userId="13becc5fc9935423" providerId="Windows Live" clId="Web-{7F79C946-FDE2-4BAC-ABD0-1F177953F228}" dt="2023-10-17T11:40:17.442" v="91"/>
          <ac:spMkLst>
            <pc:docMk/>
            <pc:sldMk cId="2328066208" sldId="293"/>
            <ac:spMk id="15" creationId="{6B5E2835-4E47-45B3-9CFE-732FF7B05472}"/>
          </ac:spMkLst>
        </pc:spChg>
        <pc:spChg chg="add del">
          <ac:chgData name="Гость" userId="13becc5fc9935423" providerId="Windows Live" clId="Web-{7F79C946-FDE2-4BAC-ABD0-1F177953F228}" dt="2023-10-17T11:40:17.442" v="91"/>
          <ac:spMkLst>
            <pc:docMk/>
            <pc:sldMk cId="2328066208" sldId="293"/>
            <ac:spMk id="17" creationId="{5B45AD5D-AA52-4F7B-9362-576A39AD9E09}"/>
          </ac:spMkLst>
        </pc:spChg>
        <pc:spChg chg="add del">
          <ac:chgData name="Гость" userId="13becc5fc9935423" providerId="Windows Live" clId="Web-{7F79C946-FDE2-4BAC-ABD0-1F177953F228}" dt="2023-10-17T11:40:17.442" v="91"/>
          <ac:spMkLst>
            <pc:docMk/>
            <pc:sldMk cId="2328066208" sldId="293"/>
            <ac:spMk id="19" creationId="{AEDD7960-4866-4399-BEF6-DD1431AB4E34}"/>
          </ac:spMkLst>
        </pc:spChg>
        <pc:spChg chg="add del">
          <ac:chgData name="Гость" userId="13becc5fc9935423" providerId="Windows Live" clId="Web-{7F79C946-FDE2-4BAC-ABD0-1F177953F228}" dt="2023-10-17T11:40:17.442" v="91"/>
          <ac:spMkLst>
            <pc:docMk/>
            <pc:sldMk cId="2328066208" sldId="293"/>
            <ac:spMk id="21" creationId="{55D4142C-5077-457F-A6AD-3FECFDB39685}"/>
          </ac:spMkLst>
        </pc:spChg>
        <pc:spChg chg="add del">
          <ac:chgData name="Гость" userId="13becc5fc9935423" providerId="Windows Live" clId="Web-{7F79C946-FDE2-4BAC-ABD0-1F177953F228}" dt="2023-10-17T11:40:17.442" v="91"/>
          <ac:spMkLst>
            <pc:docMk/>
            <pc:sldMk cId="2328066208" sldId="293"/>
            <ac:spMk id="23" creationId="{7A5F0580-5EE9-419F-96EE-B6529EF6E7D0}"/>
          </ac:spMkLst>
        </pc:spChg>
        <pc:spChg chg="add">
          <ac:chgData name="Гость" userId="13becc5fc9935423" providerId="Windows Live" clId="Web-{7F79C946-FDE2-4BAC-ABD0-1F177953F228}" dt="2023-10-17T11:40:17.442" v="91"/>
          <ac:spMkLst>
            <pc:docMk/>
            <pc:sldMk cId="2328066208" sldId="293"/>
            <ac:spMk id="28" creationId="{F13C74B1-5B17-4795-BED0-7140497B445A}"/>
          </ac:spMkLst>
        </pc:spChg>
        <pc:spChg chg="add">
          <ac:chgData name="Гость" userId="13becc5fc9935423" providerId="Windows Live" clId="Web-{7F79C946-FDE2-4BAC-ABD0-1F177953F228}" dt="2023-10-17T11:40:17.442" v="91"/>
          <ac:spMkLst>
            <pc:docMk/>
            <pc:sldMk cId="2328066208" sldId="293"/>
            <ac:spMk id="30" creationId="{D4974D33-8DC5-464E-8C6D-BE58F0669C17}"/>
          </ac:spMkLst>
        </pc:spChg>
        <pc:picChg chg="add mod ord">
          <ac:chgData name="Гость" userId="13becc5fc9935423" providerId="Windows Live" clId="Web-{7F79C946-FDE2-4BAC-ABD0-1F177953F228}" dt="2023-10-17T11:40:17.442" v="91"/>
          <ac:picMkLst>
            <pc:docMk/>
            <pc:sldMk cId="2328066208" sldId="293"/>
            <ac:picMk id="4" creationId="{7037C3E6-0524-C1FB-184C-0610E79C691D}"/>
          </ac:picMkLst>
        </pc:picChg>
      </pc:sldChg>
      <pc:sldChg chg="addSp delSp modSp new mod ord setBg">
        <pc:chgData name="Гость" userId="13becc5fc9935423" providerId="Windows Live" clId="Web-{7F79C946-FDE2-4BAC-ABD0-1F177953F228}" dt="2023-10-17T12:51:33.875" v="379" actId="1076"/>
        <pc:sldMkLst>
          <pc:docMk/>
          <pc:sldMk cId="160583843" sldId="294"/>
        </pc:sldMkLst>
        <pc:spChg chg="add mod">
          <ac:chgData name="Гость" userId="13becc5fc9935423" providerId="Windows Live" clId="Web-{7F79C946-FDE2-4BAC-ABD0-1F177953F228}" dt="2023-10-17T12:28:54.062" v="241" actId="1076"/>
          <ac:spMkLst>
            <pc:docMk/>
            <pc:sldMk cId="160583843" sldId="294"/>
            <ac:spMk id="2" creationId="{AAC5EB65-B86C-81E7-3C6A-AA5BE93B4DEB}"/>
          </ac:spMkLst>
        </pc:spChg>
        <pc:spChg chg="add mod">
          <ac:chgData name="Гость" userId="13becc5fc9935423" providerId="Windows Live" clId="Web-{7F79C946-FDE2-4BAC-ABD0-1F177953F228}" dt="2023-10-17T12:29:14.923" v="246" actId="1076"/>
          <ac:spMkLst>
            <pc:docMk/>
            <pc:sldMk cId="160583843" sldId="294"/>
            <ac:spMk id="4" creationId="{5EF8ADA7-CBE5-4D1E-C26E-8C595B8EF8B4}"/>
          </ac:spMkLst>
        </pc:spChg>
        <pc:spChg chg="add del mod">
          <ac:chgData name="Гость" userId="13becc5fc9935423" providerId="Windows Live" clId="Web-{7F79C946-FDE2-4BAC-ABD0-1F177953F228}" dt="2023-10-17T12:28:14.295" v="235"/>
          <ac:spMkLst>
            <pc:docMk/>
            <pc:sldMk cId="160583843" sldId="294"/>
            <ac:spMk id="5" creationId="{7E5DDAD1-15FC-DE6F-5D2B-1912FAE3E95C}"/>
          </ac:spMkLst>
        </pc:spChg>
        <pc:spChg chg="add mod">
          <ac:chgData name="Гость" userId="13becc5fc9935423" providerId="Windows Live" clId="Web-{7F79C946-FDE2-4BAC-ABD0-1F177953F228}" dt="2023-10-17T12:51:33.875" v="379" actId="1076"/>
          <ac:spMkLst>
            <pc:docMk/>
            <pc:sldMk cId="160583843" sldId="294"/>
            <ac:spMk id="6" creationId="{8688DF51-84EB-F813-5093-CF1C2C8FF395}"/>
          </ac:spMkLst>
        </pc:spChg>
        <pc:spChg chg="add del">
          <ac:chgData name="Гость" userId="13becc5fc9935423" providerId="Windows Live" clId="Web-{7F79C946-FDE2-4BAC-ABD0-1F177953F228}" dt="2023-10-17T12:24:38.241" v="215"/>
          <ac:spMkLst>
            <pc:docMk/>
            <pc:sldMk cId="160583843" sldId="294"/>
            <ac:spMk id="8" creationId="{D009D6D5-DAC2-4A8B-A17A-E206B9012D09}"/>
          </ac:spMkLst>
        </pc:spChg>
        <pc:spChg chg="add">
          <ac:chgData name="Гость" userId="13becc5fc9935423" providerId="Windows Live" clId="Web-{7F79C946-FDE2-4BAC-ABD0-1F177953F228}" dt="2023-10-17T12:24:38.241" v="215"/>
          <ac:spMkLst>
            <pc:docMk/>
            <pc:sldMk cId="160583843" sldId="294"/>
            <ac:spMk id="13" creationId="{06DA9DF9-31F7-4056-B42E-878CC92417B8}"/>
          </ac:spMkLst>
        </pc:spChg>
        <pc:picChg chg="add mod">
          <ac:chgData name="Гость" userId="13becc5fc9935423" providerId="Windows Live" clId="Web-{7F79C946-FDE2-4BAC-ABD0-1F177953F228}" dt="2023-10-17T12:24:07.927" v="213"/>
          <ac:picMkLst>
            <pc:docMk/>
            <pc:sldMk cId="160583843" sldId="294"/>
            <ac:picMk id="3" creationId="{AF23229A-3A50-88F2-2024-E80C7867CB38}"/>
          </ac:picMkLst>
        </pc:picChg>
      </pc:sldChg>
      <pc:sldChg chg="addSp modSp new del mod setBg">
        <pc:chgData name="Гость" userId="13becc5fc9935423" providerId="Windows Live" clId="Web-{7F79C946-FDE2-4BAC-ABD0-1F177953F228}" dt="2023-10-17T12:19:51.997" v="198"/>
        <pc:sldMkLst>
          <pc:docMk/>
          <pc:sldMk cId="1394550034" sldId="294"/>
        </pc:sldMkLst>
        <pc:spChg chg="add">
          <ac:chgData name="Гость" userId="13becc5fc9935423" providerId="Windows Live" clId="Web-{7F79C946-FDE2-4BAC-ABD0-1F177953F228}" dt="2023-10-17T11:44:18.905" v="111"/>
          <ac:spMkLst>
            <pc:docMk/>
            <pc:sldMk cId="1394550034" sldId="294"/>
            <ac:spMk id="7" creationId="{8950AD4C-6AF3-49F8-94E1-DBCAFB39478B}"/>
          </ac:spMkLst>
        </pc:spChg>
        <pc:spChg chg="add">
          <ac:chgData name="Гость" userId="13becc5fc9935423" providerId="Windows Live" clId="Web-{7F79C946-FDE2-4BAC-ABD0-1F177953F228}" dt="2023-10-17T11:44:18.905" v="111"/>
          <ac:spMkLst>
            <pc:docMk/>
            <pc:sldMk cId="1394550034" sldId="294"/>
            <ac:spMk id="9" creationId="{8DBEAE55-3EA1-41D7-A212-5F7D8986C1F2}"/>
          </ac:spMkLst>
        </pc:spChg>
        <pc:spChg chg="add">
          <ac:chgData name="Гость" userId="13becc5fc9935423" providerId="Windows Live" clId="Web-{7F79C946-FDE2-4BAC-ABD0-1F177953F228}" dt="2023-10-17T11:44:18.905" v="111"/>
          <ac:spMkLst>
            <pc:docMk/>
            <pc:sldMk cId="1394550034" sldId="294"/>
            <ac:spMk id="11" creationId="{CFC5F0E7-644F-4101-BE72-12825CF537E7}"/>
          </ac:spMkLst>
        </pc:spChg>
        <pc:spChg chg="add">
          <ac:chgData name="Гость" userId="13becc5fc9935423" providerId="Windows Live" clId="Web-{7F79C946-FDE2-4BAC-ABD0-1F177953F228}" dt="2023-10-17T11:44:18.905" v="111"/>
          <ac:spMkLst>
            <pc:docMk/>
            <pc:sldMk cId="1394550034" sldId="294"/>
            <ac:spMk id="13" creationId="{B1F9B6B4-B0C4-45C6-A086-901C960D03E7}"/>
          </ac:spMkLst>
        </pc:spChg>
        <pc:picChg chg="add mod">
          <ac:chgData name="Гость" userId="13becc5fc9935423" providerId="Windows Live" clId="Web-{7F79C946-FDE2-4BAC-ABD0-1F177953F228}" dt="2023-10-17T11:53:40.879" v="197" actId="1076"/>
          <ac:picMkLst>
            <pc:docMk/>
            <pc:sldMk cId="1394550034" sldId="294"/>
            <ac:picMk id="2" creationId="{8241EAA2-15EB-2B3F-687D-B0C163E334CD}"/>
          </ac:picMkLst>
        </pc:picChg>
      </pc:sldChg>
      <pc:sldChg chg="new del">
        <pc:chgData name="Гость" userId="13becc5fc9935423" providerId="Windows Live" clId="Web-{7F79C946-FDE2-4BAC-ABD0-1F177953F228}" dt="2023-10-17T12:41:55.387" v="292"/>
        <pc:sldMkLst>
          <pc:docMk/>
          <pc:sldMk cId="1929264383" sldId="295"/>
        </pc:sldMkLst>
      </pc:sldChg>
      <pc:sldChg chg="addSp delSp modSp new mod ord setBg">
        <pc:chgData name="Гость" userId="13becc5fc9935423" providerId="Windows Live" clId="Web-{7F79C946-FDE2-4BAC-ABD0-1F177953F228}" dt="2023-10-17T13:58:50.984" v="524" actId="1076"/>
        <pc:sldMkLst>
          <pc:docMk/>
          <pc:sldMk cId="2485270138" sldId="295"/>
        </pc:sldMkLst>
        <pc:spChg chg="add mod">
          <ac:chgData name="Гость" userId="13becc5fc9935423" providerId="Windows Live" clId="Web-{7F79C946-FDE2-4BAC-ABD0-1F177953F228}" dt="2023-10-17T13:57:57.433" v="523" actId="20577"/>
          <ac:spMkLst>
            <pc:docMk/>
            <pc:sldMk cId="2485270138" sldId="295"/>
            <ac:spMk id="2" creationId="{A1F77DD6-0247-25DB-77AA-F47E257D7736}"/>
          </ac:spMkLst>
        </pc:spChg>
        <pc:spChg chg="add mod">
          <ac:chgData name="Гость" userId="13becc5fc9935423" providerId="Windows Live" clId="Web-{7F79C946-FDE2-4BAC-ABD0-1F177953F228}" dt="2023-10-17T12:49:00.651" v="368" actId="1076"/>
          <ac:spMkLst>
            <pc:docMk/>
            <pc:sldMk cId="2485270138" sldId="295"/>
            <ac:spMk id="3" creationId="{28CC7180-AC4B-F37A-CF95-D5414AC087C7}"/>
          </ac:spMkLst>
        </pc:spChg>
        <pc:spChg chg="add mod">
          <ac:chgData name="Гость" userId="13becc5fc9935423" providerId="Windows Live" clId="Web-{7F79C946-FDE2-4BAC-ABD0-1F177953F228}" dt="2023-10-17T13:58:50.984" v="524" actId="1076"/>
          <ac:spMkLst>
            <pc:docMk/>
            <pc:sldMk cId="2485270138" sldId="295"/>
            <ac:spMk id="4" creationId="{EBFF6ACF-1993-431B-29C7-2D135429123C}"/>
          </ac:spMkLst>
        </pc:spChg>
        <pc:spChg chg="add mod">
          <ac:chgData name="Гость" userId="13becc5fc9935423" providerId="Windows Live" clId="Web-{7F79C946-FDE2-4BAC-ABD0-1F177953F228}" dt="2023-10-17T12:48:51.401" v="367" actId="1076"/>
          <ac:spMkLst>
            <pc:docMk/>
            <pc:sldMk cId="2485270138" sldId="295"/>
            <ac:spMk id="5" creationId="{F09DFAF6-CE27-C39F-F734-12B54F5A6D67}"/>
          </ac:spMkLst>
        </pc:spChg>
        <pc:spChg chg="add del">
          <ac:chgData name="Гость" userId="13becc5fc9935423" providerId="Windows Live" clId="Web-{7F79C946-FDE2-4BAC-ABD0-1F177953F228}" dt="2023-10-17T12:46:08.567" v="330"/>
          <ac:spMkLst>
            <pc:docMk/>
            <pc:sldMk cId="2485270138" sldId="295"/>
            <ac:spMk id="11" creationId="{3AFE8227-C443-417B-BA91-520EB1EF4559}"/>
          </ac:spMkLst>
        </pc:spChg>
        <pc:spChg chg="add del">
          <ac:chgData name="Гость" userId="13becc5fc9935423" providerId="Windows Live" clId="Web-{7F79C946-FDE2-4BAC-ABD0-1F177953F228}" dt="2023-10-17T12:46:08.567" v="330"/>
          <ac:spMkLst>
            <pc:docMk/>
            <pc:sldMk cId="2485270138" sldId="295"/>
            <ac:spMk id="13" creationId="{907741FC-B544-4A6E-B831-6789D042333D}"/>
          </ac:spMkLst>
        </pc:spChg>
        <pc:spChg chg="add del">
          <ac:chgData name="Гость" userId="13becc5fc9935423" providerId="Windows Live" clId="Web-{7F79C946-FDE2-4BAC-ABD0-1F177953F228}" dt="2023-10-17T12:46:08.567" v="330"/>
          <ac:spMkLst>
            <pc:docMk/>
            <pc:sldMk cId="2485270138" sldId="295"/>
            <ac:spMk id="15" creationId="{3F0BE7ED-7814-4273-B18A-F26CC0380380}"/>
          </ac:spMkLst>
        </pc:spChg>
        <pc:spChg chg="add">
          <ac:chgData name="Гость" userId="13becc5fc9935423" providerId="Windows Live" clId="Web-{7F79C946-FDE2-4BAC-ABD0-1F177953F228}" dt="2023-10-17T12:46:08.598" v="331"/>
          <ac:spMkLst>
            <pc:docMk/>
            <pc:sldMk cId="2485270138" sldId="295"/>
            <ac:spMk id="17" creationId="{79BB35BC-D5C2-4C8B-A22A-A71E6191913B}"/>
          </ac:spMkLst>
        </pc:spChg>
        <pc:picChg chg="add del">
          <ac:chgData name="Гость" userId="13becc5fc9935423" providerId="Windows Live" clId="Web-{7F79C946-FDE2-4BAC-ABD0-1F177953F228}" dt="2023-10-17T12:46:08.567" v="330"/>
          <ac:picMkLst>
            <pc:docMk/>
            <pc:sldMk cId="2485270138" sldId="295"/>
            <ac:picMk id="7" creationId="{67A2BEFA-DDD7-B902-9B9A-B0FE8B69DE98}"/>
          </ac:picMkLst>
        </pc:picChg>
        <pc:picChg chg="add">
          <ac:chgData name="Гость" userId="13becc5fc9935423" providerId="Windows Live" clId="Web-{7F79C946-FDE2-4BAC-ABD0-1F177953F228}" dt="2023-10-17T12:46:08.598" v="331"/>
          <ac:picMkLst>
            <pc:docMk/>
            <pc:sldMk cId="2485270138" sldId="295"/>
            <ac:picMk id="18" creationId="{3D9A82EA-D7E6-046B-3F68-326A671A979E}"/>
          </ac:picMkLst>
        </pc:picChg>
      </pc:sldChg>
      <pc:sldChg chg="addSp delSp modSp new del">
        <pc:chgData name="Гость" userId="13becc5fc9935423" providerId="Windows Live" clId="Web-{7F79C946-FDE2-4BAC-ABD0-1F177953F228}" dt="2023-10-17T11:53:20.472" v="196"/>
        <pc:sldMkLst>
          <pc:docMk/>
          <pc:sldMk cId="3389126914" sldId="295"/>
        </pc:sldMkLst>
        <pc:spChg chg="add mod">
          <ac:chgData name="Гость" userId="13becc5fc9935423" providerId="Windows Live" clId="Web-{7F79C946-FDE2-4BAC-ABD0-1F177953F228}" dt="2023-10-17T11:45:20.204" v="126" actId="20577"/>
          <ac:spMkLst>
            <pc:docMk/>
            <pc:sldMk cId="3389126914" sldId="295"/>
            <ac:spMk id="2" creationId="{F03E6512-95D3-DD18-7779-4CF2B16AFF85}"/>
          </ac:spMkLst>
        </pc:spChg>
        <pc:spChg chg="add mod">
          <ac:chgData name="Гость" userId="13becc5fc9935423" providerId="Windows Live" clId="Web-{7F79C946-FDE2-4BAC-ABD0-1F177953F228}" dt="2023-10-17T11:45:50.752" v="138" actId="20577"/>
          <ac:spMkLst>
            <pc:docMk/>
            <pc:sldMk cId="3389126914" sldId="295"/>
            <ac:spMk id="3" creationId="{93465A55-A9E0-4F91-4625-40B9A45EE94C}"/>
          </ac:spMkLst>
        </pc:spChg>
        <pc:spChg chg="add mod">
          <ac:chgData name="Гость" userId="13becc5fc9935423" providerId="Windows Live" clId="Web-{7F79C946-FDE2-4BAC-ABD0-1F177953F228}" dt="2023-10-17T11:46:06.534" v="140" actId="14100"/>
          <ac:spMkLst>
            <pc:docMk/>
            <pc:sldMk cId="3389126914" sldId="295"/>
            <ac:spMk id="4" creationId="{2625905A-B2C8-02EB-11A0-C46E8DA30F2A}"/>
          </ac:spMkLst>
        </pc:spChg>
        <pc:spChg chg="add del mod">
          <ac:chgData name="Гость" userId="13becc5fc9935423" providerId="Windows Live" clId="Web-{7F79C946-FDE2-4BAC-ABD0-1F177953F228}" dt="2023-10-17T11:48:57.900" v="186"/>
          <ac:spMkLst>
            <pc:docMk/>
            <pc:sldMk cId="3389126914" sldId="295"/>
            <ac:spMk id="5" creationId="{80F557AC-F1F9-6C19-26B5-559822B99707}"/>
          </ac:spMkLst>
        </pc:spChg>
        <pc:picChg chg="add del mod">
          <ac:chgData name="Гость" userId="13becc5fc9935423" providerId="Windows Live" clId="Web-{7F79C946-FDE2-4BAC-ABD0-1F177953F228}" dt="2023-10-17T11:48:48.774" v="185"/>
          <ac:picMkLst>
            <pc:docMk/>
            <pc:sldMk cId="3389126914" sldId="295"/>
            <ac:picMk id="6" creationId="{9DF26750-F4EF-BB57-6470-DE4F8A9A5F2E}"/>
          </ac:picMkLst>
        </pc:picChg>
        <pc:picChg chg="add del mod">
          <ac:chgData name="Гость" userId="13becc5fc9935423" providerId="Windows Live" clId="Web-{7F79C946-FDE2-4BAC-ABD0-1F177953F228}" dt="2023-10-17T11:51:58.156" v="189"/>
          <ac:picMkLst>
            <pc:docMk/>
            <pc:sldMk cId="3389126914" sldId="295"/>
            <ac:picMk id="7" creationId="{10EF7099-6955-C5DD-A5AE-5BE3A68784CD}"/>
          </ac:picMkLst>
        </pc:picChg>
      </pc:sldChg>
      <pc:sldChg chg="addSp delSp modSp new mod setBg">
        <pc:chgData name="Гость" userId="13becc5fc9935423" providerId="Windows Live" clId="Web-{7F79C946-FDE2-4BAC-ABD0-1F177953F228}" dt="2023-10-17T13:36:48.375" v="413" actId="1076"/>
        <pc:sldMkLst>
          <pc:docMk/>
          <pc:sldMk cId="1249361413" sldId="296"/>
        </pc:sldMkLst>
        <pc:spChg chg="add del">
          <ac:chgData name="Гость" userId="13becc5fc9935423" providerId="Windows Live" clId="Web-{7F79C946-FDE2-4BAC-ABD0-1F177953F228}" dt="2023-10-17T13:35:18.351" v="407"/>
          <ac:spMkLst>
            <pc:docMk/>
            <pc:sldMk cId="1249361413" sldId="296"/>
            <ac:spMk id="9" creationId="{42A4FC2C-047E-45A5-965D-8E1E3BF09BC6}"/>
          </ac:spMkLst>
        </pc:spChg>
        <pc:spChg chg="add">
          <ac:chgData name="Гость" userId="13becc5fc9935423" providerId="Windows Live" clId="Web-{7F79C946-FDE2-4BAC-ABD0-1F177953F228}" dt="2023-10-17T13:36:35.514" v="410"/>
          <ac:spMkLst>
            <pc:docMk/>
            <pc:sldMk cId="1249361413" sldId="296"/>
            <ac:spMk id="10" creationId="{B78EDDD3-C548-48EF-B3CA-B290B17192AB}"/>
          </ac:spMkLst>
        </pc:spChg>
        <pc:picChg chg="add mod ord">
          <ac:chgData name="Гость" userId="13becc5fc9935423" providerId="Windows Live" clId="Web-{7F79C946-FDE2-4BAC-ABD0-1F177953F228}" dt="2023-10-17T13:36:35.514" v="410"/>
          <ac:picMkLst>
            <pc:docMk/>
            <pc:sldMk cId="1249361413" sldId="296"/>
            <ac:picMk id="2" creationId="{B71DE854-2C56-7169-5FCF-F4736AEFC975}"/>
          </ac:picMkLst>
        </pc:picChg>
        <pc:picChg chg="add mod ord">
          <ac:chgData name="Гость" userId="13becc5fc9935423" providerId="Windows Live" clId="Web-{7F79C946-FDE2-4BAC-ABD0-1F177953F228}" dt="2023-10-17T13:36:48.375" v="413" actId="1076"/>
          <ac:picMkLst>
            <pc:docMk/>
            <pc:sldMk cId="1249361413" sldId="296"/>
            <ac:picMk id="3" creationId="{A2A8D055-5E47-6457-69B5-D257CF2C1665}"/>
          </ac:picMkLst>
        </pc:picChg>
        <pc:picChg chg="add mod">
          <ac:chgData name="Гость" userId="13becc5fc9935423" providerId="Windows Live" clId="Web-{7F79C946-FDE2-4BAC-ABD0-1F177953F228}" dt="2023-10-17T13:36:45.687" v="412" actId="1076"/>
          <ac:picMkLst>
            <pc:docMk/>
            <pc:sldMk cId="1249361413" sldId="296"/>
            <ac:picMk id="4" creationId="{F2ABD7C1-6F6E-985E-9DA4-5BDD620CA036}"/>
          </ac:picMkLst>
        </pc:picChg>
        <pc:picChg chg="add mod">
          <ac:chgData name="Гость" userId="13becc5fc9935423" providerId="Windows Live" clId="Web-{7F79C946-FDE2-4BAC-ABD0-1F177953F228}" dt="2023-10-17T13:36:35.514" v="410"/>
          <ac:picMkLst>
            <pc:docMk/>
            <pc:sldMk cId="1249361413" sldId="296"/>
            <ac:picMk id="5" creationId="{0A95F5DB-95FA-D7E2-73E7-57D4D90FB5D6}"/>
          </ac:picMkLst>
        </pc:picChg>
      </pc:sldChg>
      <pc:sldChg chg="addSp delSp modSp new mod ord setBg">
        <pc:chgData name="Гость" userId="13becc5fc9935423" providerId="Windows Live" clId="Web-{7F79C946-FDE2-4BAC-ABD0-1F177953F228}" dt="2023-10-17T13:47:06.723" v="451"/>
        <pc:sldMkLst>
          <pc:docMk/>
          <pc:sldMk cId="465479743" sldId="297"/>
        </pc:sldMkLst>
        <pc:spChg chg="add del mod">
          <ac:chgData name="Гость" userId="13becc5fc9935423" providerId="Windows Live" clId="Web-{7F79C946-FDE2-4BAC-ABD0-1F177953F228}" dt="2023-10-17T13:45:16.292" v="447"/>
          <ac:spMkLst>
            <pc:docMk/>
            <pc:sldMk cId="465479743" sldId="297"/>
            <ac:spMk id="3" creationId="{A3FACA08-5F83-3D34-4339-53F8C4D8E7B4}"/>
          </ac:spMkLst>
        </pc:spChg>
        <pc:spChg chg="add del mod">
          <ac:chgData name="Гость" userId="13becc5fc9935423" providerId="Windows Live" clId="Web-{7F79C946-FDE2-4BAC-ABD0-1F177953F228}" dt="2023-10-17T13:46:20.219" v="449"/>
          <ac:spMkLst>
            <pc:docMk/>
            <pc:sldMk cId="465479743" sldId="297"/>
            <ac:spMk id="4" creationId="{D28327F6-906A-1698-73B3-DBA4940D078A}"/>
          </ac:spMkLst>
        </pc:spChg>
        <pc:spChg chg="add">
          <ac:chgData name="Гость" userId="13becc5fc9935423" providerId="Windows Live" clId="Web-{7F79C946-FDE2-4BAC-ABD0-1F177953F228}" dt="2023-10-17T13:44:42.523" v="443"/>
          <ac:spMkLst>
            <pc:docMk/>
            <pc:sldMk cId="465479743" sldId="297"/>
            <ac:spMk id="10" creationId="{79BB35BC-D5C2-4C8B-A22A-A71E6191913B}"/>
          </ac:spMkLst>
        </pc:spChg>
        <pc:graphicFrameChg chg="add mod">
          <ac:chgData name="Гость" userId="13becc5fc9935423" providerId="Windows Live" clId="Web-{7F79C946-FDE2-4BAC-ABD0-1F177953F228}" dt="2023-10-17T13:46:39.642" v="450" actId="1076"/>
          <ac:graphicFrameMkLst>
            <pc:docMk/>
            <pc:sldMk cId="465479743" sldId="297"/>
            <ac:graphicFrameMk id="12" creationId="{2D994BB2-D873-2452-1750-E6CF78F89470}"/>
          </ac:graphicFrameMkLst>
        </pc:graphicFrameChg>
        <pc:picChg chg="add del mod">
          <ac:chgData name="Гость" userId="13becc5fc9935423" providerId="Windows Live" clId="Web-{7F79C946-FDE2-4BAC-ABD0-1F177953F228}" dt="2023-10-17T13:43:13.188" v="432"/>
          <ac:picMkLst>
            <pc:docMk/>
            <pc:sldMk cId="465479743" sldId="297"/>
            <ac:picMk id="2" creationId="{2F6372A7-F7A3-8BE3-8F8C-F623CC368425}"/>
          </ac:picMkLst>
        </pc:picChg>
        <pc:picChg chg="add">
          <ac:chgData name="Гость" userId="13becc5fc9935423" providerId="Windows Live" clId="Web-{7F79C946-FDE2-4BAC-ABD0-1F177953F228}" dt="2023-10-17T13:44:42.523" v="443"/>
          <ac:picMkLst>
            <pc:docMk/>
            <pc:sldMk cId="465479743" sldId="297"/>
            <ac:picMk id="6" creationId="{268204DE-7042-5B07-D6CC-9AA2433981EA}"/>
          </ac:picMkLst>
        </pc:picChg>
      </pc:sldChg>
      <pc:sldChg chg="addSp modSp new del mod setBg">
        <pc:chgData name="Гость" userId="13becc5fc9935423" providerId="Windows Live" clId="Web-{7F79C946-FDE2-4BAC-ABD0-1F177953F228}" dt="2023-10-17T13:42:24.981" v="428"/>
        <pc:sldMkLst>
          <pc:docMk/>
          <pc:sldMk cId="2804893517" sldId="297"/>
        </pc:sldMkLst>
        <pc:spChg chg="add">
          <ac:chgData name="Гость" userId="13becc5fc9935423" providerId="Windows Live" clId="Web-{7F79C946-FDE2-4BAC-ABD0-1F177953F228}" dt="2023-10-17T13:41:37.258" v="424"/>
          <ac:spMkLst>
            <pc:docMk/>
            <pc:sldMk cId="2804893517" sldId="297"/>
            <ac:spMk id="9" creationId="{1C598A69-FFFE-4C09-8FE9-D660337B0CD0}"/>
          </ac:spMkLst>
        </pc:spChg>
        <pc:spChg chg="add">
          <ac:chgData name="Гость" userId="13becc5fc9935423" providerId="Windows Live" clId="Web-{7F79C946-FDE2-4BAC-ABD0-1F177953F228}" dt="2023-10-17T13:41:37.258" v="424"/>
          <ac:spMkLst>
            <pc:docMk/>
            <pc:sldMk cId="2804893517" sldId="297"/>
            <ac:spMk id="11" creationId="{2B6121AA-FB9C-49D8-9295-014C895AFB60}"/>
          </ac:spMkLst>
        </pc:spChg>
        <pc:spChg chg="add">
          <ac:chgData name="Гость" userId="13becc5fc9935423" providerId="Windows Live" clId="Web-{7F79C946-FDE2-4BAC-ABD0-1F177953F228}" dt="2023-10-17T13:41:37.258" v="424"/>
          <ac:spMkLst>
            <pc:docMk/>
            <pc:sldMk cId="2804893517" sldId="297"/>
            <ac:spMk id="13" creationId="{2C188CD4-9C38-4BEB-8E94-633B1B48BCC4}"/>
          </ac:spMkLst>
        </pc:spChg>
        <pc:spChg chg="add">
          <ac:chgData name="Гость" userId="13becc5fc9935423" providerId="Windows Live" clId="Web-{7F79C946-FDE2-4BAC-ABD0-1F177953F228}" dt="2023-10-17T13:41:37.258" v="424"/>
          <ac:spMkLst>
            <pc:docMk/>
            <pc:sldMk cId="2804893517" sldId="297"/>
            <ac:spMk id="15" creationId="{2E8BD155-F3B5-4CE9-AB1C-08C964CDC753}"/>
          </ac:spMkLst>
        </pc:spChg>
        <pc:picChg chg="add mod ord">
          <ac:chgData name="Гость" userId="13becc5fc9935423" providerId="Windows Live" clId="Web-{7F79C946-FDE2-4BAC-ABD0-1F177953F228}" dt="2023-10-17T13:42:11.292" v="427" actId="1076"/>
          <ac:picMkLst>
            <pc:docMk/>
            <pc:sldMk cId="2804893517" sldId="297"/>
            <ac:picMk id="2" creationId="{24FA74F9-F1E8-1048-96CB-88587B595630}"/>
          </ac:picMkLst>
        </pc:picChg>
        <pc:picChg chg="add mod">
          <ac:chgData name="Гость" userId="13becc5fc9935423" providerId="Windows Live" clId="Web-{7F79C946-FDE2-4BAC-ABD0-1F177953F228}" dt="2023-10-17T13:41:37.258" v="424"/>
          <ac:picMkLst>
            <pc:docMk/>
            <pc:sldMk cId="2804893517" sldId="297"/>
            <ac:picMk id="3" creationId="{7D897F72-E75F-2462-8AE2-72E64CE57242}"/>
          </ac:picMkLst>
        </pc:picChg>
        <pc:picChg chg="add mod">
          <ac:chgData name="Гость" userId="13becc5fc9935423" providerId="Windows Live" clId="Web-{7F79C946-FDE2-4BAC-ABD0-1F177953F228}" dt="2023-10-17T13:41:37.258" v="424"/>
          <ac:picMkLst>
            <pc:docMk/>
            <pc:sldMk cId="2804893517" sldId="297"/>
            <ac:picMk id="4" creationId="{BBA76D5B-767A-2E7C-8C29-8376B75CF4EB}"/>
          </ac:picMkLst>
        </pc:picChg>
      </pc:sldChg>
    </pc:docChg>
  </pc:docChgLst>
  <pc:docChgLst>
    <pc:chgData name="Гость" userId="13becc5fc9935423" providerId="Windows Live" clId="Web-{FA7E80F6-74D5-4454-A9F3-418DFD290A41}"/>
    <pc:docChg chg="delSld modSld sldOrd">
      <pc:chgData name="Гость" userId="13becc5fc9935423" providerId="Windows Live" clId="Web-{FA7E80F6-74D5-4454-A9F3-418DFD290A41}" dt="2023-11-14T06:31:08.937" v="84" actId="20577"/>
      <pc:docMkLst>
        <pc:docMk/>
      </pc:docMkLst>
      <pc:sldChg chg="modSp">
        <pc:chgData name="Гость" userId="13becc5fc9935423" providerId="Windows Live" clId="Web-{FA7E80F6-74D5-4454-A9F3-418DFD290A41}" dt="2023-11-14T06:31:08.937" v="84" actId="20577"/>
        <pc:sldMkLst>
          <pc:docMk/>
          <pc:sldMk cId="4202383463" sldId="256"/>
        </pc:sldMkLst>
        <pc:spChg chg="mod">
          <ac:chgData name="Гость" userId="13becc5fc9935423" providerId="Windows Live" clId="Web-{FA7E80F6-74D5-4454-A9F3-418DFD290A41}" dt="2023-11-14T06:31:08.937" v="84" actId="20577"/>
          <ac:spMkLst>
            <pc:docMk/>
            <pc:sldMk cId="4202383463" sldId="256"/>
            <ac:spMk id="4" creationId="{9E174CD6-60B0-E468-B754-BC3E729DFA4F}"/>
          </ac:spMkLst>
        </pc:spChg>
      </pc:sldChg>
      <pc:sldChg chg="modSp">
        <pc:chgData name="Гость" userId="13becc5fc9935423" providerId="Windows Live" clId="Web-{FA7E80F6-74D5-4454-A9F3-418DFD290A41}" dt="2023-11-14T06:29:53.545" v="78" actId="1076"/>
        <pc:sldMkLst>
          <pc:docMk/>
          <pc:sldMk cId="139557896" sldId="261"/>
        </pc:sldMkLst>
        <pc:spChg chg="mod">
          <ac:chgData name="Гость" userId="13becc5fc9935423" providerId="Windows Live" clId="Web-{FA7E80F6-74D5-4454-A9F3-418DFD290A41}" dt="2023-11-14T06:29:53.545" v="78" actId="1076"/>
          <ac:spMkLst>
            <pc:docMk/>
            <pc:sldMk cId="139557896" sldId="261"/>
            <ac:spMk id="4" creationId="{4CE919C6-27FD-1FE1-5CB5-C66F947F6AEB}"/>
          </ac:spMkLst>
        </pc:spChg>
      </pc:sldChg>
      <pc:sldChg chg="modSp">
        <pc:chgData name="Гость" userId="13becc5fc9935423" providerId="Windows Live" clId="Web-{FA7E80F6-74D5-4454-A9F3-418DFD290A41}" dt="2023-11-14T06:26:13.273" v="38" actId="20577"/>
        <pc:sldMkLst>
          <pc:docMk/>
          <pc:sldMk cId="214090751" sldId="263"/>
        </pc:sldMkLst>
        <pc:spChg chg="mod">
          <ac:chgData name="Гость" userId="13becc5fc9935423" providerId="Windows Live" clId="Web-{FA7E80F6-74D5-4454-A9F3-418DFD290A41}" dt="2023-11-14T06:26:13.273" v="38" actId="20577"/>
          <ac:spMkLst>
            <pc:docMk/>
            <pc:sldMk cId="214090751" sldId="263"/>
            <ac:spMk id="3" creationId="{EF111845-8A6E-71E2-60CC-BC55AC72CBCA}"/>
          </ac:spMkLst>
        </pc:spChg>
      </pc:sldChg>
      <pc:sldChg chg="modSp">
        <pc:chgData name="Гость" userId="13becc5fc9935423" providerId="Windows Live" clId="Web-{FA7E80F6-74D5-4454-A9F3-418DFD290A41}" dt="2023-11-14T06:26:39.071" v="44" actId="20577"/>
        <pc:sldMkLst>
          <pc:docMk/>
          <pc:sldMk cId="3773656132" sldId="265"/>
        </pc:sldMkLst>
        <pc:spChg chg="mod">
          <ac:chgData name="Гость" userId="13becc5fc9935423" providerId="Windows Live" clId="Web-{FA7E80F6-74D5-4454-A9F3-418DFD290A41}" dt="2023-11-14T06:26:39.071" v="44" actId="20577"/>
          <ac:spMkLst>
            <pc:docMk/>
            <pc:sldMk cId="3773656132" sldId="265"/>
            <ac:spMk id="2" creationId="{716C3934-C8CF-1054-E454-C3D2CCC646BE}"/>
          </ac:spMkLst>
        </pc:spChg>
      </pc:sldChg>
      <pc:sldChg chg="modSp">
        <pc:chgData name="Гость" userId="13becc5fc9935423" providerId="Windows Live" clId="Web-{FA7E80F6-74D5-4454-A9F3-418DFD290A41}" dt="2023-11-14T06:27:29.228" v="51" actId="20577"/>
        <pc:sldMkLst>
          <pc:docMk/>
          <pc:sldMk cId="617456004" sldId="266"/>
        </pc:sldMkLst>
        <pc:spChg chg="mod">
          <ac:chgData name="Гость" userId="13becc5fc9935423" providerId="Windows Live" clId="Web-{FA7E80F6-74D5-4454-A9F3-418DFD290A41}" dt="2023-11-14T06:27:29.228" v="51" actId="20577"/>
          <ac:spMkLst>
            <pc:docMk/>
            <pc:sldMk cId="617456004" sldId="266"/>
            <ac:spMk id="2" creationId="{A28EBD32-3BEF-7247-5B0F-C055845034EC}"/>
          </ac:spMkLst>
        </pc:spChg>
      </pc:sldChg>
      <pc:sldChg chg="modSp">
        <pc:chgData name="Гость" userId="13becc5fc9935423" providerId="Windows Live" clId="Web-{FA7E80F6-74D5-4454-A9F3-418DFD290A41}" dt="2023-11-14T06:28:48.699" v="65" actId="20577"/>
        <pc:sldMkLst>
          <pc:docMk/>
          <pc:sldMk cId="3850000599" sldId="272"/>
        </pc:sldMkLst>
        <pc:spChg chg="mod">
          <ac:chgData name="Гость" userId="13becc5fc9935423" providerId="Windows Live" clId="Web-{FA7E80F6-74D5-4454-A9F3-418DFD290A41}" dt="2023-11-14T06:28:48.699" v="65" actId="20577"/>
          <ac:spMkLst>
            <pc:docMk/>
            <pc:sldMk cId="3850000599" sldId="272"/>
            <ac:spMk id="2" creationId="{A92B0AAC-9752-4716-395A-A601D49BA4D7}"/>
          </ac:spMkLst>
        </pc:spChg>
      </pc:sldChg>
      <pc:sldChg chg="del">
        <pc:chgData name="Гость" userId="13becc5fc9935423" providerId="Windows Live" clId="Web-{FA7E80F6-74D5-4454-A9F3-418DFD290A41}" dt="2023-11-14T06:20:55.312" v="5"/>
        <pc:sldMkLst>
          <pc:docMk/>
          <pc:sldMk cId="4273030253" sldId="274"/>
        </pc:sldMkLst>
      </pc:sldChg>
      <pc:sldChg chg="modSp">
        <pc:chgData name="Гость" userId="13becc5fc9935423" providerId="Windows Live" clId="Web-{FA7E80F6-74D5-4454-A9F3-418DFD290A41}" dt="2023-11-14T06:27:45.635" v="56"/>
        <pc:sldMkLst>
          <pc:docMk/>
          <pc:sldMk cId="1162428082" sldId="276"/>
        </pc:sldMkLst>
        <pc:spChg chg="mod">
          <ac:chgData name="Гость" userId="13becc5fc9935423" providerId="Windows Live" clId="Web-{FA7E80F6-74D5-4454-A9F3-418DFD290A41}" dt="2023-11-14T06:27:45.635" v="56"/>
          <ac:spMkLst>
            <pc:docMk/>
            <pc:sldMk cId="1162428082" sldId="276"/>
            <ac:spMk id="3" creationId="{5D5AF60C-5DB8-62E4-F3A5-8BC50D0A2CD9}"/>
          </ac:spMkLst>
        </pc:spChg>
      </pc:sldChg>
      <pc:sldChg chg="modSp">
        <pc:chgData name="Гость" userId="13becc5fc9935423" providerId="Windows Live" clId="Web-{FA7E80F6-74D5-4454-A9F3-418DFD290A41}" dt="2023-11-14T06:22:11.705" v="10" actId="20577"/>
        <pc:sldMkLst>
          <pc:docMk/>
          <pc:sldMk cId="2739789171" sldId="278"/>
        </pc:sldMkLst>
        <pc:spChg chg="mod">
          <ac:chgData name="Гость" userId="13becc5fc9935423" providerId="Windows Live" clId="Web-{FA7E80F6-74D5-4454-A9F3-418DFD290A41}" dt="2023-11-14T06:22:11.705" v="10" actId="20577"/>
          <ac:spMkLst>
            <pc:docMk/>
            <pc:sldMk cId="2739789171" sldId="278"/>
            <ac:spMk id="2" creationId="{62DF81A8-70ED-9CF5-E06E-6EB3D3BE7A31}"/>
          </ac:spMkLst>
        </pc:spChg>
      </pc:sldChg>
      <pc:sldChg chg="modSp">
        <pc:chgData name="Гость" userId="13becc5fc9935423" providerId="Windows Live" clId="Web-{FA7E80F6-74D5-4454-A9F3-418DFD290A41}" dt="2023-11-14T06:29:08.997" v="70" actId="1076"/>
        <pc:sldMkLst>
          <pc:docMk/>
          <pc:sldMk cId="4142832274" sldId="279"/>
        </pc:sldMkLst>
        <pc:spChg chg="mod">
          <ac:chgData name="Гость" userId="13becc5fc9935423" providerId="Windows Live" clId="Web-{FA7E80F6-74D5-4454-A9F3-418DFD290A41}" dt="2023-11-14T06:29:08.997" v="70" actId="1076"/>
          <ac:spMkLst>
            <pc:docMk/>
            <pc:sldMk cId="4142832274" sldId="279"/>
            <ac:spMk id="2" creationId="{B127C030-0DAC-1EB9-5D25-256EE1DAEFCC}"/>
          </ac:spMkLst>
        </pc:spChg>
      </pc:sldChg>
      <pc:sldChg chg="modSp">
        <pc:chgData name="Гость" userId="13becc5fc9935423" providerId="Windows Live" clId="Web-{FA7E80F6-74D5-4454-A9F3-418DFD290A41}" dt="2023-11-14T06:28:27.402" v="63" actId="20577"/>
        <pc:sldMkLst>
          <pc:docMk/>
          <pc:sldMk cId="1909773485" sldId="280"/>
        </pc:sldMkLst>
        <pc:spChg chg="mod">
          <ac:chgData name="Гость" userId="13becc5fc9935423" providerId="Windows Live" clId="Web-{FA7E80F6-74D5-4454-A9F3-418DFD290A41}" dt="2023-11-14T06:28:06.167" v="59" actId="20577"/>
          <ac:spMkLst>
            <pc:docMk/>
            <pc:sldMk cId="1909773485" sldId="280"/>
            <ac:spMk id="2" creationId="{9D789642-F041-5D27-C05A-A8E13D7AF9AB}"/>
          </ac:spMkLst>
        </pc:spChg>
        <pc:spChg chg="mod">
          <ac:chgData name="Гость" userId="13becc5fc9935423" providerId="Windows Live" clId="Web-{FA7E80F6-74D5-4454-A9F3-418DFD290A41}" dt="2023-11-14T06:28:27.402" v="63" actId="20577"/>
          <ac:spMkLst>
            <pc:docMk/>
            <pc:sldMk cId="1909773485" sldId="280"/>
            <ac:spMk id="4" creationId="{C6B9CAF6-832F-A273-DDBD-B7145E1AB125}"/>
          </ac:spMkLst>
        </pc:spChg>
      </pc:sldChg>
      <pc:sldChg chg="modSp">
        <pc:chgData name="Гость" userId="13becc5fc9935423" providerId="Windows Live" clId="Web-{FA7E80F6-74D5-4454-A9F3-418DFD290A41}" dt="2023-11-14T06:25:10.865" v="31" actId="20577"/>
        <pc:sldMkLst>
          <pc:docMk/>
          <pc:sldMk cId="1960250690" sldId="285"/>
        </pc:sldMkLst>
        <pc:spChg chg="mod">
          <ac:chgData name="Гость" userId="13becc5fc9935423" providerId="Windows Live" clId="Web-{FA7E80F6-74D5-4454-A9F3-418DFD290A41}" dt="2023-11-14T06:25:10.865" v="31" actId="20577"/>
          <ac:spMkLst>
            <pc:docMk/>
            <pc:sldMk cId="1960250690" sldId="285"/>
            <ac:spMk id="2" creationId="{0D6FD606-FA04-5EE4-C533-F81528CAB3C8}"/>
          </ac:spMkLst>
        </pc:spChg>
        <pc:spChg chg="mod">
          <ac:chgData name="Гость" userId="13becc5fc9935423" providerId="Windows Live" clId="Web-{FA7E80F6-74D5-4454-A9F3-418DFD290A41}" dt="2023-11-14T06:25:03.943" v="30" actId="20577"/>
          <ac:spMkLst>
            <pc:docMk/>
            <pc:sldMk cId="1960250690" sldId="285"/>
            <ac:spMk id="7" creationId="{7A42135E-449A-C3EE-492B-33A5C5609D22}"/>
          </ac:spMkLst>
        </pc:spChg>
      </pc:sldChg>
      <pc:sldChg chg="modSp ord">
        <pc:chgData name="Гость" userId="13becc5fc9935423" providerId="Windows Live" clId="Web-{FA7E80F6-74D5-4454-A9F3-418DFD290A41}" dt="2023-11-14T06:23:59.957" v="23" actId="20577"/>
        <pc:sldMkLst>
          <pc:docMk/>
          <pc:sldMk cId="1588684277" sldId="286"/>
        </pc:sldMkLst>
        <pc:spChg chg="mod">
          <ac:chgData name="Гость" userId="13becc5fc9935423" providerId="Windows Live" clId="Web-{FA7E80F6-74D5-4454-A9F3-418DFD290A41}" dt="2023-11-14T06:23:59.957" v="23" actId="20577"/>
          <ac:spMkLst>
            <pc:docMk/>
            <pc:sldMk cId="1588684277" sldId="286"/>
            <ac:spMk id="2" creationId="{B26C290B-D2D8-809E-5B41-DCBA9DE3D695}"/>
          </ac:spMkLst>
        </pc:spChg>
        <pc:spChg chg="mod">
          <ac:chgData name="Гость" userId="13becc5fc9935423" providerId="Windows Live" clId="Web-{FA7E80F6-74D5-4454-A9F3-418DFD290A41}" dt="2023-11-14T06:23:52.067" v="22" actId="20577"/>
          <ac:spMkLst>
            <pc:docMk/>
            <pc:sldMk cId="1588684277" sldId="286"/>
            <ac:spMk id="5" creationId="{6235E5A6-7D04-ABC6-A05F-254CC6610012}"/>
          </ac:spMkLst>
        </pc:spChg>
      </pc:sldChg>
      <pc:sldChg chg="modSp">
        <pc:chgData name="Гость" userId="13becc5fc9935423" providerId="Windows Live" clId="Web-{FA7E80F6-74D5-4454-A9F3-418DFD290A41}" dt="2023-11-14T06:24:43.974" v="29" actId="20577"/>
        <pc:sldMkLst>
          <pc:docMk/>
          <pc:sldMk cId="4197811216" sldId="287"/>
        </pc:sldMkLst>
        <pc:spChg chg="mod">
          <ac:chgData name="Гость" userId="13becc5fc9935423" providerId="Windows Live" clId="Web-{FA7E80F6-74D5-4454-A9F3-418DFD290A41}" dt="2023-11-14T06:24:38.818" v="27" actId="20577"/>
          <ac:spMkLst>
            <pc:docMk/>
            <pc:sldMk cId="4197811216" sldId="287"/>
            <ac:spMk id="5" creationId="{B3F04E9A-F352-59D5-7EF7-FF4792CFAFF9}"/>
          </ac:spMkLst>
        </pc:spChg>
        <pc:spChg chg="mod">
          <ac:chgData name="Гость" userId="13becc5fc9935423" providerId="Windows Live" clId="Web-{FA7E80F6-74D5-4454-A9F3-418DFD290A41}" dt="2023-11-14T06:24:43.974" v="29" actId="20577"/>
          <ac:spMkLst>
            <pc:docMk/>
            <pc:sldMk cId="4197811216" sldId="287"/>
            <ac:spMk id="6" creationId="{50270279-84B9-9231-1932-435DF1708F4B}"/>
          </ac:spMkLst>
        </pc:spChg>
      </pc:sldChg>
      <pc:sldChg chg="modSp">
        <pc:chgData name="Гость" userId="13becc5fc9935423" providerId="Windows Live" clId="Web-{FA7E80F6-74D5-4454-A9F3-418DFD290A41}" dt="2023-11-14T06:25:29.413" v="35" actId="20577"/>
        <pc:sldMkLst>
          <pc:docMk/>
          <pc:sldMk cId="329494544" sldId="288"/>
        </pc:sldMkLst>
        <pc:spChg chg="mod">
          <ac:chgData name="Гость" userId="13becc5fc9935423" providerId="Windows Live" clId="Web-{FA7E80F6-74D5-4454-A9F3-418DFD290A41}" dt="2023-11-14T06:25:16.741" v="32" actId="20577"/>
          <ac:spMkLst>
            <pc:docMk/>
            <pc:sldMk cId="329494544" sldId="288"/>
            <ac:spMk id="4" creationId="{3006EA43-91D0-F66A-373C-58492122378F}"/>
          </ac:spMkLst>
        </pc:spChg>
        <pc:spChg chg="mod">
          <ac:chgData name="Гость" userId="13becc5fc9935423" providerId="Windows Live" clId="Web-{FA7E80F6-74D5-4454-A9F3-418DFD290A41}" dt="2023-11-14T06:25:29.413" v="35" actId="20577"/>
          <ac:spMkLst>
            <pc:docMk/>
            <pc:sldMk cId="329494544" sldId="288"/>
            <ac:spMk id="9" creationId="{D119D4FA-1377-DCB0-E68F-82796AC4A73D}"/>
          </ac:spMkLst>
        </pc:spChg>
      </pc:sldChg>
      <pc:sldChg chg="modSp">
        <pc:chgData name="Гость" userId="13becc5fc9935423" providerId="Windows Live" clId="Web-{FA7E80F6-74D5-4454-A9F3-418DFD290A41}" dt="2023-11-14T06:30:41.702" v="83" actId="1076"/>
        <pc:sldMkLst>
          <pc:docMk/>
          <pc:sldMk cId="2588183701" sldId="290"/>
        </pc:sldMkLst>
        <pc:spChg chg="mod">
          <ac:chgData name="Гость" userId="13becc5fc9935423" providerId="Windows Live" clId="Web-{FA7E80F6-74D5-4454-A9F3-418DFD290A41}" dt="2023-11-14T06:30:41.702" v="83" actId="1076"/>
          <ac:spMkLst>
            <pc:docMk/>
            <pc:sldMk cId="2588183701" sldId="290"/>
            <ac:spMk id="3" creationId="{17E64BB8-7174-AB59-818E-894CF899AB4F}"/>
          </ac:spMkLst>
        </pc:spChg>
      </pc:sldChg>
      <pc:sldChg chg="modSp">
        <pc:chgData name="Гость" userId="13becc5fc9935423" providerId="Windows Live" clId="Web-{FA7E80F6-74D5-4454-A9F3-418DFD290A41}" dt="2023-11-14T06:22:47.596" v="14" actId="20577"/>
        <pc:sldMkLst>
          <pc:docMk/>
          <pc:sldMk cId="3087717233" sldId="292"/>
        </pc:sldMkLst>
        <pc:spChg chg="mod">
          <ac:chgData name="Гость" userId="13becc5fc9935423" providerId="Windows Live" clId="Web-{FA7E80F6-74D5-4454-A9F3-418DFD290A41}" dt="2023-11-14T06:22:47.596" v="14" actId="20577"/>
          <ac:spMkLst>
            <pc:docMk/>
            <pc:sldMk cId="3087717233" sldId="292"/>
            <ac:spMk id="4" creationId="{074FD3DB-8FD2-8837-3F5F-4BDBB1A4647F}"/>
          </ac:spMkLst>
        </pc:spChg>
      </pc:sldChg>
      <pc:sldChg chg="modSp ord">
        <pc:chgData name="Гость" userId="13becc5fc9935423" providerId="Windows Live" clId="Web-{FA7E80F6-74D5-4454-A9F3-418DFD290A41}" dt="2023-11-14T06:23:37.394" v="21" actId="20577"/>
        <pc:sldMkLst>
          <pc:docMk/>
          <pc:sldMk cId="2328066208" sldId="293"/>
        </pc:sldMkLst>
        <pc:spChg chg="mod">
          <ac:chgData name="Гость" userId="13becc5fc9935423" providerId="Windows Live" clId="Web-{FA7E80F6-74D5-4454-A9F3-418DFD290A41}" dt="2023-11-14T06:23:37.394" v="21" actId="20577"/>
          <ac:spMkLst>
            <pc:docMk/>
            <pc:sldMk cId="2328066208" sldId="293"/>
            <ac:spMk id="2" creationId="{7B47D13A-74BC-644A-6F87-D501048D2745}"/>
          </ac:spMkLst>
        </pc:spChg>
      </pc:sldChg>
      <pc:sldChg chg="modSp">
        <pc:chgData name="Гость" userId="13becc5fc9935423" providerId="Windows Live" clId="Web-{FA7E80F6-74D5-4454-A9F3-418DFD290A41}" dt="2023-11-14T06:24:16.145" v="25" actId="20577"/>
        <pc:sldMkLst>
          <pc:docMk/>
          <pc:sldMk cId="160583843" sldId="294"/>
        </pc:sldMkLst>
        <pc:spChg chg="mod">
          <ac:chgData name="Гость" userId="13becc5fc9935423" providerId="Windows Live" clId="Web-{FA7E80F6-74D5-4454-A9F3-418DFD290A41}" dt="2023-11-14T06:24:10.411" v="24" actId="20577"/>
          <ac:spMkLst>
            <pc:docMk/>
            <pc:sldMk cId="160583843" sldId="294"/>
            <ac:spMk id="2" creationId="{AAC5EB65-B86C-81E7-3C6A-AA5BE93B4DEB}"/>
          </ac:spMkLst>
        </pc:spChg>
        <pc:spChg chg="mod">
          <ac:chgData name="Гость" userId="13becc5fc9935423" providerId="Windows Live" clId="Web-{FA7E80F6-74D5-4454-A9F3-418DFD290A41}" dt="2023-11-14T06:24:16.145" v="25" actId="20577"/>
          <ac:spMkLst>
            <pc:docMk/>
            <pc:sldMk cId="160583843" sldId="294"/>
            <ac:spMk id="7" creationId="{7FF16A6C-EAE4-0017-EC41-CD53927672DE}"/>
          </ac:spMkLst>
        </pc:spChg>
      </pc:sldChg>
      <pc:sldChg chg="modSp">
        <pc:chgData name="Гость" userId="13becc5fc9935423" providerId="Windows Live" clId="Web-{FA7E80F6-74D5-4454-A9F3-418DFD290A41}" dt="2023-11-14T06:30:08.467" v="80" actId="20577"/>
        <pc:sldMkLst>
          <pc:docMk/>
          <pc:sldMk cId="2485270138" sldId="295"/>
        </pc:sldMkLst>
        <pc:spChg chg="mod">
          <ac:chgData name="Гость" userId="13becc5fc9935423" providerId="Windows Live" clId="Web-{FA7E80F6-74D5-4454-A9F3-418DFD290A41}" dt="2023-11-14T06:30:08.467" v="80" actId="20577"/>
          <ac:spMkLst>
            <pc:docMk/>
            <pc:sldMk cId="2485270138" sldId="295"/>
            <ac:spMk id="2" creationId="{A1F77DD6-0247-25DB-77AA-F47E257D7736}"/>
          </ac:spMkLst>
        </pc:spChg>
        <pc:spChg chg="mod">
          <ac:chgData name="Гость" userId="13becc5fc9935423" providerId="Windows Live" clId="Web-{FA7E80F6-74D5-4454-A9F3-418DFD290A41}" dt="2023-11-14T06:21:44.423" v="9" actId="1076"/>
          <ac:spMkLst>
            <pc:docMk/>
            <pc:sldMk cId="2485270138" sldId="295"/>
            <ac:spMk id="4" creationId="{EBFF6ACF-1993-431B-29C7-2D135429123C}"/>
          </ac:spMkLst>
        </pc:spChg>
      </pc:sldChg>
      <pc:sldChg chg="modSp">
        <pc:chgData name="Гость" userId="13becc5fc9935423" providerId="Windows Live" clId="Web-{FA7E80F6-74D5-4454-A9F3-418DFD290A41}" dt="2023-11-14T06:27:55.995" v="58" actId="20577"/>
        <pc:sldMkLst>
          <pc:docMk/>
          <pc:sldMk cId="3078578104" sldId="300"/>
        </pc:sldMkLst>
        <pc:spChg chg="mod">
          <ac:chgData name="Гость" userId="13becc5fc9935423" providerId="Windows Live" clId="Web-{FA7E80F6-74D5-4454-A9F3-418DFD290A41}" dt="2023-11-14T06:27:55.995" v="58" actId="20577"/>
          <ac:spMkLst>
            <pc:docMk/>
            <pc:sldMk cId="3078578104" sldId="300"/>
            <ac:spMk id="6" creationId="{64EEEEC5-6C5E-A73E-F64C-0F842F69C121}"/>
          </ac:spMkLst>
        </pc:spChg>
      </pc:sldChg>
      <pc:sldChg chg="modSp">
        <pc:chgData name="Гость" userId="13becc5fc9935423" providerId="Windows Live" clId="Web-{FA7E80F6-74D5-4454-A9F3-418DFD290A41}" dt="2023-11-14T06:24:31.458" v="26" actId="20577"/>
        <pc:sldMkLst>
          <pc:docMk/>
          <pc:sldMk cId="3438371790" sldId="301"/>
        </pc:sldMkLst>
        <pc:spChg chg="mod">
          <ac:chgData name="Гость" userId="13becc5fc9935423" providerId="Windows Live" clId="Web-{FA7E80F6-74D5-4454-A9F3-418DFD290A41}" dt="2023-11-14T06:24:31.458" v="26" actId="20577"/>
          <ac:spMkLst>
            <pc:docMk/>
            <pc:sldMk cId="3438371790" sldId="301"/>
            <ac:spMk id="3" creationId="{3FDFB4CE-D538-3399-024A-50DAFEC4B751}"/>
          </ac:spMkLst>
        </pc:spChg>
      </pc:sldChg>
      <pc:sldChg chg="addSp delSp modSp">
        <pc:chgData name="Гость" userId="13becc5fc9935423" providerId="Windows Live" clId="Web-{FA7E80F6-74D5-4454-A9F3-418DFD290A41}" dt="2023-11-14T06:18:31.886" v="1"/>
        <pc:sldMkLst>
          <pc:docMk/>
          <pc:sldMk cId="2258040569" sldId="304"/>
        </pc:sldMkLst>
        <pc:spChg chg="del">
          <ac:chgData name="Гость" userId="13becc5fc9935423" providerId="Windows Live" clId="Web-{FA7E80F6-74D5-4454-A9F3-418DFD290A41}" dt="2023-11-14T06:18:31.886" v="1"/>
          <ac:spMkLst>
            <pc:docMk/>
            <pc:sldMk cId="2258040569" sldId="304"/>
            <ac:spMk id="12" creationId="{5DFACEB2-7564-4FB9-B739-C2CE339BA3D2}"/>
          </ac:spMkLst>
        </pc:spChg>
        <pc:spChg chg="del">
          <ac:chgData name="Гость" userId="13becc5fc9935423" providerId="Windows Live" clId="Web-{FA7E80F6-74D5-4454-A9F3-418DFD290A41}" dt="2023-11-14T06:18:31.886" v="1"/>
          <ac:spMkLst>
            <pc:docMk/>
            <pc:sldMk cId="2258040569" sldId="304"/>
            <ac:spMk id="13" creationId="{73EDB3DA-AEF0-428A-A317-C42827E6C836}"/>
          </ac:spMkLst>
        </pc:spChg>
        <pc:spChg chg="del">
          <ac:chgData name="Гость" userId="13becc5fc9935423" providerId="Windows Live" clId="Web-{FA7E80F6-74D5-4454-A9F3-418DFD290A41}" dt="2023-11-14T06:18:31.886" v="1"/>
          <ac:spMkLst>
            <pc:docMk/>
            <pc:sldMk cId="2258040569" sldId="304"/>
            <ac:spMk id="14" creationId="{4A06AD8B-0227-4FF6-AEB4-C66C5A5398C1}"/>
          </ac:spMkLst>
        </pc:spChg>
        <pc:picChg chg="mod ord">
          <ac:chgData name="Гость" userId="13becc5fc9935423" providerId="Windows Live" clId="Web-{FA7E80F6-74D5-4454-A9F3-418DFD290A41}" dt="2023-11-14T06:18:31.886" v="1"/>
          <ac:picMkLst>
            <pc:docMk/>
            <pc:sldMk cId="2258040569" sldId="304"/>
            <ac:picMk id="2" creationId="{ADC4EC81-AD2A-A589-74FF-EDF09997E93C}"/>
          </ac:picMkLst>
        </pc:picChg>
        <pc:picChg chg="mod">
          <ac:chgData name="Гость" userId="13becc5fc9935423" providerId="Windows Live" clId="Web-{FA7E80F6-74D5-4454-A9F3-418DFD290A41}" dt="2023-11-14T06:18:31.886" v="1"/>
          <ac:picMkLst>
            <pc:docMk/>
            <pc:sldMk cId="2258040569" sldId="304"/>
            <ac:picMk id="3" creationId="{0FF27A7A-BA49-18F2-3055-F122AD7757E1}"/>
          </ac:picMkLst>
        </pc:picChg>
        <pc:picChg chg="add mod">
          <ac:chgData name="Гость" userId="13becc5fc9935423" providerId="Windows Live" clId="Web-{FA7E80F6-74D5-4454-A9F3-418DFD290A41}" dt="2023-11-14T06:18:31.886" v="1"/>
          <ac:picMkLst>
            <pc:docMk/>
            <pc:sldMk cId="2258040569" sldId="304"/>
            <ac:picMk id="4" creationId="{E07B3829-69AD-160A-A20B-7A9100748628}"/>
          </ac:picMkLst>
        </pc:picChg>
      </pc:sldChg>
    </pc:docChg>
  </pc:docChgLst>
  <pc:docChgLst>
    <pc:chgData name="Гость" userId="13becc5fc9935423" providerId="Windows Live" clId="Web-{05C4A8BC-8752-4865-9037-2ED1C2A88FE7}"/>
    <pc:docChg chg="addSld delSld modSld">
      <pc:chgData name="Гость" userId="13becc5fc9935423" providerId="Windows Live" clId="Web-{05C4A8BC-8752-4865-9037-2ED1C2A88FE7}" dt="2023-10-23T12:21:03.232" v="278"/>
      <pc:docMkLst>
        <pc:docMk/>
      </pc:docMkLst>
      <pc:sldChg chg="addSp delSp modSp del">
        <pc:chgData name="Гость" userId="13becc5fc9935423" providerId="Windows Live" clId="Web-{05C4A8BC-8752-4865-9037-2ED1C2A88FE7}" dt="2023-10-23T09:30:58.824" v="102"/>
        <pc:sldMkLst>
          <pc:docMk/>
          <pc:sldMk cId="1057229679" sldId="284"/>
        </pc:sldMkLst>
        <pc:picChg chg="del">
          <ac:chgData name="Гость" userId="13becc5fc9935423" providerId="Windows Live" clId="Web-{05C4A8BC-8752-4865-9037-2ED1C2A88FE7}" dt="2023-10-23T09:26:18.039" v="47"/>
          <ac:picMkLst>
            <pc:docMk/>
            <pc:sldMk cId="1057229679" sldId="284"/>
            <ac:picMk id="4" creationId="{A84AC160-24D3-4F56-E1C1-BE9792B07D2F}"/>
          </ac:picMkLst>
        </pc:picChg>
        <pc:picChg chg="add mod">
          <ac:chgData name="Гость" userId="13becc5fc9935423" providerId="Windows Live" clId="Web-{05C4A8BC-8752-4865-9037-2ED1C2A88FE7}" dt="2023-10-23T09:26:31.165" v="49" actId="1076"/>
          <ac:picMkLst>
            <pc:docMk/>
            <pc:sldMk cId="1057229679" sldId="284"/>
            <ac:picMk id="5" creationId="{2481CE86-2C0F-3B03-C4EE-672603ECA11C}"/>
          </ac:picMkLst>
        </pc:picChg>
      </pc:sldChg>
      <pc:sldChg chg="addSp delSp modSp del">
        <pc:chgData name="Гость" userId="13becc5fc9935423" providerId="Windows Live" clId="Web-{05C4A8BC-8752-4865-9037-2ED1C2A88FE7}" dt="2023-10-23T12:17:56.884" v="257"/>
        <pc:sldMkLst>
          <pc:docMk/>
          <pc:sldMk cId="465479743" sldId="297"/>
        </pc:sldMkLst>
        <pc:spChg chg="del">
          <ac:chgData name="Гость" userId="13becc5fc9935423" providerId="Windows Live" clId="Web-{05C4A8BC-8752-4865-9037-2ED1C2A88FE7}" dt="2023-10-23T09:34:38.231" v="106"/>
          <ac:spMkLst>
            <pc:docMk/>
            <pc:sldMk cId="465479743" sldId="297"/>
            <ac:spMk id="10" creationId="{79BB35BC-D5C2-4C8B-A22A-A71E6191913B}"/>
          </ac:spMkLst>
        </pc:spChg>
        <pc:spChg chg="add del">
          <ac:chgData name="Гость" userId="13becc5fc9935423" providerId="Windows Live" clId="Web-{05C4A8BC-8752-4865-9037-2ED1C2A88FE7}" dt="2023-10-23T09:37:12.586" v="111"/>
          <ac:spMkLst>
            <pc:docMk/>
            <pc:sldMk cId="465479743" sldId="297"/>
            <ac:spMk id="49" creationId="{F13C74B1-5B17-4795-BED0-7140497B445A}"/>
          </ac:spMkLst>
        </pc:spChg>
        <pc:spChg chg="add del">
          <ac:chgData name="Гость" userId="13becc5fc9935423" providerId="Windows Live" clId="Web-{05C4A8BC-8752-4865-9037-2ED1C2A88FE7}" dt="2023-10-23T09:37:12.586" v="111"/>
          <ac:spMkLst>
            <pc:docMk/>
            <pc:sldMk cId="465479743" sldId="297"/>
            <ac:spMk id="51" creationId="{D4974D33-8DC5-464E-8C6D-BE58F0669C17}"/>
          </ac:spMkLst>
        </pc:spChg>
        <pc:spChg chg="add del">
          <ac:chgData name="Гость" userId="13becc5fc9935423" providerId="Windows Live" clId="Web-{05C4A8BC-8752-4865-9037-2ED1C2A88FE7}" dt="2023-10-23T09:37:12.508" v="110"/>
          <ac:spMkLst>
            <pc:docMk/>
            <pc:sldMk cId="465479743" sldId="297"/>
            <ac:spMk id="65" creationId="{F13C74B1-5B17-4795-BED0-7140497B445A}"/>
          </ac:spMkLst>
        </pc:spChg>
        <pc:spChg chg="add del">
          <ac:chgData name="Гость" userId="13becc5fc9935423" providerId="Windows Live" clId="Web-{05C4A8BC-8752-4865-9037-2ED1C2A88FE7}" dt="2023-10-23T09:37:12.508" v="110"/>
          <ac:spMkLst>
            <pc:docMk/>
            <pc:sldMk cId="465479743" sldId="297"/>
            <ac:spMk id="67" creationId="{D4974D33-8DC5-464E-8C6D-BE58F0669C17}"/>
          </ac:spMkLst>
        </pc:spChg>
        <pc:spChg chg="add">
          <ac:chgData name="Гость" userId="13becc5fc9935423" providerId="Windows Live" clId="Web-{05C4A8BC-8752-4865-9037-2ED1C2A88FE7}" dt="2023-10-23T09:37:12.586" v="111"/>
          <ac:spMkLst>
            <pc:docMk/>
            <pc:sldMk cId="465479743" sldId="297"/>
            <ac:spMk id="69" creationId="{2C61293E-6EBE-43EF-A52C-9BEBFD7679D4}"/>
          </ac:spMkLst>
        </pc:spChg>
        <pc:spChg chg="add">
          <ac:chgData name="Гость" userId="13becc5fc9935423" providerId="Windows Live" clId="Web-{05C4A8BC-8752-4865-9037-2ED1C2A88FE7}" dt="2023-10-23T09:37:12.586" v="111"/>
          <ac:spMkLst>
            <pc:docMk/>
            <pc:sldMk cId="465479743" sldId="297"/>
            <ac:spMk id="70" creationId="{21540236-BFD5-4A9D-8840-4703E7F76825}"/>
          </ac:spMkLst>
        </pc:spChg>
        <pc:graphicFrameChg chg="mod ord modGraphic">
          <ac:chgData name="Гость" userId="13becc5fc9935423" providerId="Windows Live" clId="Web-{05C4A8BC-8752-4865-9037-2ED1C2A88FE7}" dt="2023-10-23T09:37:12.586" v="111"/>
          <ac:graphicFrameMkLst>
            <pc:docMk/>
            <pc:sldMk cId="465479743" sldId="297"/>
            <ac:graphicFrameMk id="12" creationId="{2D994BB2-D873-2452-1750-E6CF78F89470}"/>
          </ac:graphicFrameMkLst>
        </pc:graphicFrameChg>
        <pc:picChg chg="del mod">
          <ac:chgData name="Гость" userId="13becc5fc9935423" providerId="Windows Live" clId="Web-{05C4A8BC-8752-4865-9037-2ED1C2A88FE7}" dt="2023-10-23T09:32:50.801" v="104"/>
          <ac:picMkLst>
            <pc:docMk/>
            <pc:sldMk cId="465479743" sldId="297"/>
            <ac:picMk id="6" creationId="{268204DE-7042-5B07-D6CC-9AA2433981EA}"/>
          </ac:picMkLst>
        </pc:picChg>
        <pc:picChg chg="add del mod">
          <ac:chgData name="Гость" userId="13becc5fc9935423" providerId="Windows Live" clId="Web-{05C4A8BC-8752-4865-9037-2ED1C2A88FE7}" dt="2023-10-23T09:35:29.438" v="107"/>
          <ac:picMkLst>
            <pc:docMk/>
            <pc:sldMk cId="465479743" sldId="297"/>
            <ac:picMk id="44" creationId="{046164A9-8692-1C8C-83AF-E0837345F183}"/>
          </ac:picMkLst>
        </pc:picChg>
        <pc:picChg chg="add mod">
          <ac:chgData name="Гость" userId="13becc5fc9935423" providerId="Windows Live" clId="Web-{05C4A8BC-8752-4865-9037-2ED1C2A88FE7}" dt="2023-10-23T09:37:12.586" v="111"/>
          <ac:picMkLst>
            <pc:docMk/>
            <pc:sldMk cId="465479743" sldId="297"/>
            <ac:picMk id="60" creationId="{B4393C74-7D3A-DC53-A096-296199AEC7F1}"/>
          </ac:picMkLst>
        </pc:picChg>
      </pc:sldChg>
      <pc:sldChg chg="addSp delSp modSp">
        <pc:chgData name="Гость" userId="13becc5fc9935423" providerId="Windows Live" clId="Web-{05C4A8BC-8752-4865-9037-2ED1C2A88FE7}" dt="2023-10-23T12:21:03.232" v="278"/>
        <pc:sldMkLst>
          <pc:docMk/>
          <pc:sldMk cId="203937023" sldId="298"/>
        </pc:sldMkLst>
        <pc:spChg chg="mod">
          <ac:chgData name="Гость" userId="13becc5fc9935423" providerId="Windows Live" clId="Web-{05C4A8BC-8752-4865-9037-2ED1C2A88FE7}" dt="2023-10-23T12:21:03.232" v="278"/>
          <ac:spMkLst>
            <pc:docMk/>
            <pc:sldMk cId="203937023" sldId="298"/>
            <ac:spMk id="2" creationId="{4D3679D5-38CA-7FC0-A684-1E347549B44F}"/>
          </ac:spMkLst>
        </pc:spChg>
        <pc:spChg chg="del">
          <ac:chgData name="Гость" userId="13becc5fc9935423" providerId="Windows Live" clId="Web-{05C4A8BC-8752-4865-9037-2ED1C2A88FE7}" dt="2023-10-23T12:19:51.918" v="261"/>
          <ac:spMkLst>
            <pc:docMk/>
            <pc:sldMk cId="203937023" sldId="298"/>
            <ac:spMk id="22" creationId="{B9D7E975-9161-4F2D-AC53-69E1912F6B5D}"/>
          </ac:spMkLst>
        </pc:spChg>
        <pc:spChg chg="del">
          <ac:chgData name="Гость" userId="13becc5fc9935423" providerId="Windows Live" clId="Web-{05C4A8BC-8752-4865-9037-2ED1C2A88FE7}" dt="2023-10-23T12:19:51.918" v="261"/>
          <ac:spMkLst>
            <pc:docMk/>
            <pc:sldMk cId="203937023" sldId="298"/>
            <ac:spMk id="24" creationId="{827DC2C4-B485-428A-BF4A-472D2967F47F}"/>
          </ac:spMkLst>
        </pc:spChg>
        <pc:spChg chg="del">
          <ac:chgData name="Гость" userId="13becc5fc9935423" providerId="Windows Live" clId="Web-{05C4A8BC-8752-4865-9037-2ED1C2A88FE7}" dt="2023-10-23T12:19:51.918" v="261"/>
          <ac:spMkLst>
            <pc:docMk/>
            <pc:sldMk cId="203937023" sldId="298"/>
            <ac:spMk id="26" creationId="{463E6235-1649-4B47-9862-4026FC473B6F}"/>
          </ac:spMkLst>
        </pc:spChg>
        <pc:spChg chg="add del">
          <ac:chgData name="Гость" userId="13becc5fc9935423" providerId="Windows Live" clId="Web-{05C4A8BC-8752-4865-9037-2ED1C2A88FE7}" dt="2023-10-23T12:21:03.232" v="278"/>
          <ac:spMkLst>
            <pc:docMk/>
            <pc:sldMk cId="203937023" sldId="298"/>
            <ac:spMk id="31" creationId="{337940BB-FBC4-492E-BD92-3B7B914D0EAE}"/>
          </ac:spMkLst>
        </pc:spChg>
        <pc:spChg chg="add del">
          <ac:chgData name="Гость" userId="13becc5fc9935423" providerId="Windows Live" clId="Web-{05C4A8BC-8752-4865-9037-2ED1C2A88FE7}" dt="2023-10-23T12:21:03.232" v="278"/>
          <ac:spMkLst>
            <pc:docMk/>
            <pc:sldMk cId="203937023" sldId="298"/>
            <ac:spMk id="33" creationId="{3FCFB1DE-0B7E-48CC-BA90-B2AB0889F9D6}"/>
          </ac:spMkLst>
        </pc:spChg>
        <pc:spChg chg="add">
          <ac:chgData name="Гость" userId="13becc5fc9935423" providerId="Windows Live" clId="Web-{05C4A8BC-8752-4865-9037-2ED1C2A88FE7}" dt="2023-10-23T12:21:03.232" v="278"/>
          <ac:spMkLst>
            <pc:docMk/>
            <pc:sldMk cId="203937023" sldId="298"/>
            <ac:spMk id="38" creationId="{9B7AD9F6-8CE7-4299-8FC6-328F4DCD3FF9}"/>
          </ac:spMkLst>
        </pc:spChg>
        <pc:spChg chg="add">
          <ac:chgData name="Гость" userId="13becc5fc9935423" providerId="Windows Live" clId="Web-{05C4A8BC-8752-4865-9037-2ED1C2A88FE7}" dt="2023-10-23T12:21:03.232" v="278"/>
          <ac:spMkLst>
            <pc:docMk/>
            <pc:sldMk cId="203937023" sldId="298"/>
            <ac:spMk id="40" creationId="{F49775AF-8896-43EE-92C6-83497D6DC56F}"/>
          </ac:spMkLst>
        </pc:spChg>
        <pc:picChg chg="mod ord">
          <ac:chgData name="Гость" userId="13becc5fc9935423" providerId="Windows Live" clId="Web-{05C4A8BC-8752-4865-9037-2ED1C2A88FE7}" dt="2023-10-23T12:21:03.232" v="278"/>
          <ac:picMkLst>
            <pc:docMk/>
            <pc:sldMk cId="203937023" sldId="298"/>
            <ac:picMk id="3" creationId="{80EA84A5-337A-AC68-AD16-B63DBC63DD93}"/>
          </ac:picMkLst>
        </pc:picChg>
      </pc:sldChg>
      <pc:sldChg chg="addSp modSp new mod setBg">
        <pc:chgData name="Гость" userId="13becc5fc9935423" providerId="Windows Live" clId="Web-{05C4A8BC-8752-4865-9037-2ED1C2A88FE7}" dt="2023-10-23T09:19:04.476" v="46" actId="20577"/>
        <pc:sldMkLst>
          <pc:docMk/>
          <pc:sldMk cId="3078578104" sldId="300"/>
        </pc:sldMkLst>
        <pc:spChg chg="add mod">
          <ac:chgData name="Гость" userId="13becc5fc9935423" providerId="Windows Live" clId="Web-{05C4A8BC-8752-4865-9037-2ED1C2A88FE7}" dt="2023-10-23T09:01:14.305" v="2" actId="1076"/>
          <ac:spMkLst>
            <pc:docMk/>
            <pc:sldMk cId="3078578104" sldId="300"/>
            <ac:spMk id="2" creationId="{68DCC273-1332-3E78-6BE1-3575ECC78A3D}"/>
          </ac:spMkLst>
        </pc:spChg>
        <pc:spChg chg="add">
          <ac:chgData name="Гость" userId="13becc5fc9935423" providerId="Windows Live" clId="Web-{05C4A8BC-8752-4865-9037-2ED1C2A88FE7}" dt="2023-10-23T09:01:24.040" v="3"/>
          <ac:spMkLst>
            <pc:docMk/>
            <pc:sldMk cId="3078578104" sldId="300"/>
            <ac:spMk id="3" creationId="{03A388F9-921D-D8DF-FAC1-8227AA2C2970}"/>
          </ac:spMkLst>
        </pc:spChg>
        <pc:spChg chg="add">
          <ac:chgData name="Гость" userId="13becc5fc9935423" providerId="Windows Live" clId="Web-{05C4A8BC-8752-4865-9037-2ED1C2A88FE7}" dt="2023-10-23T09:01:35.338" v="4"/>
          <ac:spMkLst>
            <pc:docMk/>
            <pc:sldMk cId="3078578104" sldId="300"/>
            <ac:spMk id="4" creationId="{8C64034F-3CEA-DC3D-14AB-076187BB2586}"/>
          </ac:spMkLst>
        </pc:spChg>
        <pc:spChg chg="add">
          <ac:chgData name="Гость" userId="13becc5fc9935423" providerId="Windows Live" clId="Web-{05C4A8BC-8752-4865-9037-2ED1C2A88FE7}" dt="2023-10-23T09:02:00.887" v="5"/>
          <ac:spMkLst>
            <pc:docMk/>
            <pc:sldMk cId="3078578104" sldId="300"/>
            <ac:spMk id="5" creationId="{0657D840-F156-04C4-F9C7-A662171187A8}"/>
          </ac:spMkLst>
        </pc:spChg>
        <pc:spChg chg="add mod ord">
          <ac:chgData name="Гость" userId="13becc5fc9935423" providerId="Windows Live" clId="Web-{05C4A8BC-8752-4865-9037-2ED1C2A88FE7}" dt="2023-10-23T09:19:04.476" v="46" actId="20577"/>
          <ac:spMkLst>
            <pc:docMk/>
            <pc:sldMk cId="3078578104" sldId="300"/>
            <ac:spMk id="6" creationId="{64EEEEC5-6C5E-A73E-F64C-0F842F69C121}"/>
          </ac:spMkLst>
        </pc:spChg>
        <pc:spChg chg="add">
          <ac:chgData name="Гость" userId="13becc5fc9935423" providerId="Windows Live" clId="Web-{05C4A8BC-8752-4865-9037-2ED1C2A88FE7}" dt="2023-10-23T09:18:32.786" v="42"/>
          <ac:spMkLst>
            <pc:docMk/>
            <pc:sldMk cId="3078578104" sldId="300"/>
            <ac:spMk id="12" creationId="{F13C74B1-5B17-4795-BED0-7140497B445A}"/>
          </ac:spMkLst>
        </pc:spChg>
        <pc:spChg chg="add">
          <ac:chgData name="Гость" userId="13becc5fc9935423" providerId="Windows Live" clId="Web-{05C4A8BC-8752-4865-9037-2ED1C2A88FE7}" dt="2023-10-23T09:18:32.786" v="42"/>
          <ac:spMkLst>
            <pc:docMk/>
            <pc:sldMk cId="3078578104" sldId="300"/>
            <ac:spMk id="14" creationId="{D4974D33-8DC5-464E-8C6D-BE58F0669C17}"/>
          </ac:spMkLst>
        </pc:spChg>
        <pc:picChg chg="add mod ord">
          <ac:chgData name="Гость" userId="13becc5fc9935423" providerId="Windows Live" clId="Web-{05C4A8BC-8752-4865-9037-2ED1C2A88FE7}" dt="2023-10-23T09:18:32.786" v="42"/>
          <ac:picMkLst>
            <pc:docMk/>
            <pc:sldMk cId="3078578104" sldId="300"/>
            <ac:picMk id="7" creationId="{FAEF55F0-D9F6-9875-3E4D-CC7BEF025676}"/>
          </ac:picMkLst>
        </pc:picChg>
      </pc:sldChg>
      <pc:sldChg chg="addSp delSp modSp new mod setBg">
        <pc:chgData name="Гость" userId="13becc5fc9935423" providerId="Windows Live" clId="Web-{05C4A8BC-8752-4865-9037-2ED1C2A88FE7}" dt="2023-10-23T09:30:43.120" v="101"/>
        <pc:sldMkLst>
          <pc:docMk/>
          <pc:sldMk cId="3438371790" sldId="301"/>
        </pc:sldMkLst>
        <pc:spChg chg="add mod">
          <ac:chgData name="Гость" userId="13becc5fc9935423" providerId="Windows Live" clId="Web-{05C4A8BC-8752-4865-9037-2ED1C2A88FE7}" dt="2023-10-23T09:30:18.728" v="98" actId="20577"/>
          <ac:spMkLst>
            <pc:docMk/>
            <pc:sldMk cId="3438371790" sldId="301"/>
            <ac:spMk id="3" creationId="{3FDFB4CE-D538-3399-024A-50DAFEC4B751}"/>
          </ac:spMkLst>
        </pc:spChg>
        <pc:spChg chg="add del mod">
          <ac:chgData name="Гость" userId="13becc5fc9935423" providerId="Windows Live" clId="Web-{05C4A8BC-8752-4865-9037-2ED1C2A88FE7}" dt="2023-10-23T09:28:39.002" v="76"/>
          <ac:spMkLst>
            <pc:docMk/>
            <pc:sldMk cId="3438371790" sldId="301"/>
            <ac:spMk id="4" creationId="{29B4E463-0DF4-0556-E029-F26708709DED}"/>
          </ac:spMkLst>
        </pc:spChg>
        <pc:spChg chg="add mod">
          <ac:chgData name="Гость" userId="13becc5fc9935423" providerId="Windows Live" clId="Web-{05C4A8BC-8752-4865-9037-2ED1C2A88FE7}" dt="2023-10-23T09:30:43.120" v="101"/>
          <ac:spMkLst>
            <pc:docMk/>
            <pc:sldMk cId="3438371790" sldId="301"/>
            <ac:spMk id="5" creationId="{30F8003F-E9CD-A2A1-A762-99E2A1476998}"/>
          </ac:spMkLst>
        </pc:spChg>
        <pc:spChg chg="add">
          <ac:chgData name="Гость" userId="13becc5fc9935423" providerId="Windows Live" clId="Web-{05C4A8BC-8752-4865-9037-2ED1C2A88FE7}" dt="2023-10-23T09:28:53.519" v="77"/>
          <ac:spMkLst>
            <pc:docMk/>
            <pc:sldMk cId="3438371790" sldId="301"/>
            <ac:spMk id="8" creationId="{04812C46-200A-4DEB-A05E-3ED6C68C2387}"/>
          </ac:spMkLst>
        </pc:spChg>
        <pc:spChg chg="add">
          <ac:chgData name="Гость" userId="13becc5fc9935423" providerId="Windows Live" clId="Web-{05C4A8BC-8752-4865-9037-2ED1C2A88FE7}" dt="2023-10-23T09:28:53.519" v="77"/>
          <ac:spMkLst>
            <pc:docMk/>
            <pc:sldMk cId="3438371790" sldId="301"/>
            <ac:spMk id="10" creationId="{D1EA859B-E555-4109-94F3-6700E046E008}"/>
          </ac:spMkLst>
        </pc:spChg>
        <pc:picChg chg="add mod">
          <ac:chgData name="Гость" userId="13becc5fc9935423" providerId="Windows Live" clId="Web-{05C4A8BC-8752-4865-9037-2ED1C2A88FE7}" dt="2023-10-23T09:28:53.519" v="77"/>
          <ac:picMkLst>
            <pc:docMk/>
            <pc:sldMk cId="3438371790" sldId="301"/>
            <ac:picMk id="2" creationId="{98298705-6AC8-C7EE-781E-1A745D67DAE7}"/>
          </ac:picMkLst>
        </pc:picChg>
      </pc:sldChg>
      <pc:sldChg chg="addSp delSp modSp new mod setBg">
        <pc:chgData name="Гость" userId="13becc5fc9935423" providerId="Windows Live" clId="Web-{05C4A8BC-8752-4865-9037-2ED1C2A88FE7}" dt="2023-10-23T12:19:14.901" v="260" actId="1076"/>
        <pc:sldMkLst>
          <pc:docMk/>
          <pc:sldMk cId="940148418" sldId="302"/>
        </pc:sldMkLst>
        <pc:spChg chg="add mod ord">
          <ac:chgData name="Гость" userId="13becc5fc9935423" providerId="Windows Live" clId="Web-{05C4A8BC-8752-4865-9037-2ED1C2A88FE7}" dt="2023-10-23T12:19:14.901" v="260" actId="1076"/>
          <ac:spMkLst>
            <pc:docMk/>
            <pc:sldMk cId="940148418" sldId="302"/>
            <ac:spMk id="2" creationId="{D15ED77C-6EE8-B80B-9017-EC2C47BFC68C}"/>
          </ac:spMkLst>
        </pc:spChg>
        <pc:spChg chg="add del mod">
          <ac:chgData name="Гость" userId="13becc5fc9935423" providerId="Windows Live" clId="Web-{05C4A8BC-8752-4865-9037-2ED1C2A88FE7}" dt="2023-10-23T09:55:01.522" v="126"/>
          <ac:spMkLst>
            <pc:docMk/>
            <pc:sldMk cId="940148418" sldId="302"/>
            <ac:spMk id="3" creationId="{36B3BF83-0171-4112-337C-C3C8069896EC}"/>
          </ac:spMkLst>
        </pc:spChg>
        <pc:spChg chg="add del">
          <ac:chgData name="Гость" userId="13becc5fc9935423" providerId="Windows Live" clId="Web-{05C4A8BC-8752-4865-9037-2ED1C2A88FE7}" dt="2023-10-23T09:56:41.732" v="132"/>
          <ac:spMkLst>
            <pc:docMk/>
            <pc:sldMk cId="940148418" sldId="302"/>
            <ac:spMk id="10" creationId="{63F5877B-98C7-49DD-83AB-0F6F57CB6543}"/>
          </ac:spMkLst>
        </pc:spChg>
        <pc:spChg chg="add del">
          <ac:chgData name="Гость" userId="13becc5fc9935423" providerId="Windows Live" clId="Web-{05C4A8BC-8752-4865-9037-2ED1C2A88FE7}" dt="2023-10-23T09:56:41.732" v="132"/>
          <ac:spMkLst>
            <pc:docMk/>
            <pc:sldMk cId="940148418" sldId="302"/>
            <ac:spMk id="12" creationId="{4EA91930-66BC-4C41-B4F5-C31EB216F64B}"/>
          </ac:spMkLst>
        </pc:spChg>
        <pc:spChg chg="add del">
          <ac:chgData name="Гость" userId="13becc5fc9935423" providerId="Windows Live" clId="Web-{05C4A8BC-8752-4865-9037-2ED1C2A88FE7}" dt="2023-10-23T09:56:41.732" v="132"/>
          <ac:spMkLst>
            <pc:docMk/>
            <pc:sldMk cId="940148418" sldId="302"/>
            <ac:spMk id="14" creationId="{6313CF8F-B436-401E-9575-DE0F8E8B5B17}"/>
          </ac:spMkLst>
        </pc:spChg>
        <pc:spChg chg="add del">
          <ac:chgData name="Гость" userId="13becc5fc9935423" providerId="Windows Live" clId="Web-{05C4A8BC-8752-4865-9037-2ED1C2A88FE7}" dt="2023-10-23T09:56:41.732" v="132"/>
          <ac:spMkLst>
            <pc:docMk/>
            <pc:sldMk cId="940148418" sldId="302"/>
            <ac:spMk id="16" creationId="{2A38CFE9-C30A-4551-ACCB-D5808FBC39CD}"/>
          </ac:spMkLst>
        </pc:spChg>
        <pc:spChg chg="add del">
          <ac:chgData name="Гость" userId="13becc5fc9935423" providerId="Windows Live" clId="Web-{05C4A8BC-8752-4865-9037-2ED1C2A88FE7}" dt="2023-10-23T09:56:41.732" v="132"/>
          <ac:spMkLst>
            <pc:docMk/>
            <pc:sldMk cId="940148418" sldId="302"/>
            <ac:spMk id="18" creationId="{67EF550F-47CE-4FB2-9DAC-12AD835C833D}"/>
          </ac:spMkLst>
        </pc:spChg>
        <pc:spChg chg="add del">
          <ac:chgData name="Гость" userId="13becc5fc9935423" providerId="Windows Live" clId="Web-{05C4A8BC-8752-4865-9037-2ED1C2A88FE7}" dt="2023-10-23T09:56:41.717" v="131"/>
          <ac:spMkLst>
            <pc:docMk/>
            <pc:sldMk cId="940148418" sldId="302"/>
            <ac:spMk id="23" creationId="{EAE48C4B-3A90-42C3-BA00-6092B477179E}"/>
          </ac:spMkLst>
        </pc:spChg>
        <pc:spChg chg="add del">
          <ac:chgData name="Гость" userId="13becc5fc9935423" providerId="Windows Live" clId="Web-{05C4A8BC-8752-4865-9037-2ED1C2A88FE7}" dt="2023-10-23T09:56:41.717" v="131"/>
          <ac:spMkLst>
            <pc:docMk/>
            <pc:sldMk cId="940148418" sldId="302"/>
            <ac:spMk id="25" creationId="{F919E280-CA27-4214-97E6-294E0C3BC4B3}"/>
          </ac:spMkLst>
        </pc:spChg>
        <pc:spChg chg="add del">
          <ac:chgData name="Гость" userId="13becc5fc9935423" providerId="Windows Live" clId="Web-{05C4A8BC-8752-4865-9037-2ED1C2A88FE7}" dt="2023-10-23T11:41:21.588" v="160"/>
          <ac:spMkLst>
            <pc:docMk/>
            <pc:sldMk cId="940148418" sldId="302"/>
            <ac:spMk id="27" creationId="{6313CF8F-B436-401E-9575-DE0F8E8B5B17}"/>
          </ac:spMkLst>
        </pc:spChg>
        <pc:spChg chg="add del">
          <ac:chgData name="Гость" userId="13becc5fc9935423" providerId="Windows Live" clId="Web-{05C4A8BC-8752-4865-9037-2ED1C2A88FE7}" dt="2023-10-23T11:41:21.588" v="160"/>
          <ac:spMkLst>
            <pc:docMk/>
            <pc:sldMk cId="940148418" sldId="302"/>
            <ac:spMk id="28" creationId="{63F5877B-98C7-49DD-83AB-0F6F57CB6543}"/>
          </ac:spMkLst>
        </pc:spChg>
        <pc:spChg chg="add del">
          <ac:chgData name="Гость" userId="13becc5fc9935423" providerId="Windows Live" clId="Web-{05C4A8BC-8752-4865-9037-2ED1C2A88FE7}" dt="2023-10-23T11:41:21.588" v="160"/>
          <ac:spMkLst>
            <pc:docMk/>
            <pc:sldMk cId="940148418" sldId="302"/>
            <ac:spMk id="29" creationId="{2A38CFE9-C30A-4551-ACCB-D5808FBC39CD}"/>
          </ac:spMkLst>
        </pc:spChg>
        <pc:spChg chg="add del">
          <ac:chgData name="Гость" userId="13becc5fc9935423" providerId="Windows Live" clId="Web-{05C4A8BC-8752-4865-9037-2ED1C2A88FE7}" dt="2023-10-23T11:41:21.588" v="160"/>
          <ac:spMkLst>
            <pc:docMk/>
            <pc:sldMk cId="940148418" sldId="302"/>
            <ac:spMk id="30" creationId="{4EA91930-66BC-4C41-B4F5-C31EB216F64B}"/>
          </ac:spMkLst>
        </pc:spChg>
        <pc:spChg chg="add del">
          <ac:chgData name="Гость" userId="13becc5fc9935423" providerId="Windows Live" clId="Web-{05C4A8BC-8752-4865-9037-2ED1C2A88FE7}" dt="2023-10-23T11:41:21.588" v="160"/>
          <ac:spMkLst>
            <pc:docMk/>
            <pc:sldMk cId="940148418" sldId="302"/>
            <ac:spMk id="31" creationId="{67EF550F-47CE-4FB2-9DAC-12AD835C833D}"/>
          </ac:spMkLst>
        </pc:spChg>
        <pc:spChg chg="add">
          <ac:chgData name="Гость" userId="13becc5fc9935423" providerId="Windows Live" clId="Web-{05C4A8BC-8752-4865-9037-2ED1C2A88FE7}" dt="2023-10-23T11:41:21.588" v="160"/>
          <ac:spMkLst>
            <pc:docMk/>
            <pc:sldMk cId="940148418" sldId="302"/>
            <ac:spMk id="36" creationId="{2C61293E-6EBE-43EF-A52C-9BEBFD7679D4}"/>
          </ac:spMkLst>
        </pc:spChg>
        <pc:spChg chg="add">
          <ac:chgData name="Гость" userId="13becc5fc9935423" providerId="Windows Live" clId="Web-{05C4A8BC-8752-4865-9037-2ED1C2A88FE7}" dt="2023-10-23T11:41:21.588" v="160"/>
          <ac:spMkLst>
            <pc:docMk/>
            <pc:sldMk cId="940148418" sldId="302"/>
            <ac:spMk id="38" creationId="{21540236-BFD5-4A9D-8840-4703E7F76825}"/>
          </ac:spMkLst>
        </pc:spChg>
        <pc:picChg chg="add mod">
          <ac:chgData name="Гость" userId="13becc5fc9935423" providerId="Windows Live" clId="Web-{05C4A8BC-8752-4865-9037-2ED1C2A88FE7}" dt="2023-10-23T11:41:21.588" v="160"/>
          <ac:picMkLst>
            <pc:docMk/>
            <pc:sldMk cId="940148418" sldId="302"/>
            <ac:picMk id="4" creationId="{C58798B6-8A4A-8BF3-5291-F9FB454675F1}"/>
          </ac:picMkLst>
        </pc:picChg>
        <pc:picChg chg="add del mod">
          <ac:chgData name="Гость" userId="13becc5fc9935423" providerId="Windows Live" clId="Web-{05C4A8BC-8752-4865-9037-2ED1C2A88FE7}" dt="2023-10-23T11:41:12.776" v="159"/>
          <ac:picMkLst>
            <pc:docMk/>
            <pc:sldMk cId="940148418" sldId="302"/>
            <ac:picMk id="5" creationId="{F935CF4A-9768-AF75-F26A-F4A2D1DBCD63}"/>
          </ac:picMkLst>
        </pc:picChg>
      </pc:sldChg>
    </pc:docChg>
  </pc:docChgLst>
  <pc:docChgLst>
    <pc:chgData name="Гость" userId="13becc5fc9935423" providerId="Windows Live" clId="Web-{F5F3A8DB-8197-46A3-BD50-3890CC3DF6AB}"/>
    <pc:docChg chg="sldOrd">
      <pc:chgData name="Гость" userId="13becc5fc9935423" providerId="Windows Live" clId="Web-{F5F3A8DB-8197-46A3-BD50-3890CC3DF6AB}" dt="2023-10-16T11:10:29.448" v="0"/>
      <pc:docMkLst>
        <pc:docMk/>
      </pc:docMkLst>
      <pc:sldChg chg="ord">
        <pc:chgData name="Гость" userId="13becc5fc9935423" providerId="Windows Live" clId="Web-{F5F3A8DB-8197-46A3-BD50-3890CC3DF6AB}" dt="2023-10-16T11:10:29.448" v="0"/>
        <pc:sldMkLst>
          <pc:docMk/>
          <pc:sldMk cId="214090751" sldId="263"/>
        </pc:sldMkLst>
      </pc:sldChg>
    </pc:docChg>
  </pc:docChgLst>
  <pc:docChgLst>
    <pc:chgData name="Гость" userId="13becc5fc9935423" providerId="Windows Live" clId="Web-{E99A33DB-7DCE-4FC8-A409-E9BB084C7319}"/>
    <pc:docChg chg="addSld delSld modSld sldOrd">
      <pc:chgData name="Гость" userId="13becc5fc9935423" providerId="Windows Live" clId="Web-{E99A33DB-7DCE-4FC8-A409-E9BB084C7319}" dt="2023-10-17T09:18:44.118" v="835"/>
      <pc:docMkLst>
        <pc:docMk/>
      </pc:docMkLst>
      <pc:sldChg chg="del">
        <pc:chgData name="Гость" userId="13becc5fc9935423" providerId="Windows Live" clId="Web-{E99A33DB-7DCE-4FC8-A409-E9BB084C7319}" dt="2023-10-17T07:12:09.795" v="16"/>
        <pc:sldMkLst>
          <pc:docMk/>
          <pc:sldMk cId="204283774" sldId="257"/>
        </pc:sldMkLst>
      </pc:sldChg>
      <pc:sldChg chg="modSp ord">
        <pc:chgData name="Гость" userId="13becc5fc9935423" providerId="Windows Live" clId="Web-{E99A33DB-7DCE-4FC8-A409-E9BB084C7319}" dt="2023-10-17T08:17:49.417" v="317"/>
        <pc:sldMkLst>
          <pc:docMk/>
          <pc:sldMk cId="737221037" sldId="258"/>
        </pc:sldMkLst>
        <pc:spChg chg="mod">
          <ac:chgData name="Гость" userId="13becc5fc9935423" providerId="Windows Live" clId="Web-{E99A33DB-7DCE-4FC8-A409-E9BB084C7319}" dt="2023-10-17T08:17:49.417" v="317"/>
          <ac:spMkLst>
            <pc:docMk/>
            <pc:sldMk cId="737221037" sldId="258"/>
            <ac:spMk id="2" creationId="{4A78A79E-5B02-0F63-E66B-CA456DBFD394}"/>
          </ac:spMkLst>
        </pc:spChg>
      </pc:sldChg>
      <pc:sldChg chg="modSp">
        <pc:chgData name="Гость" userId="13becc5fc9935423" providerId="Windows Live" clId="Web-{E99A33DB-7DCE-4FC8-A409-E9BB084C7319}" dt="2023-10-17T08:18:59.936" v="322"/>
        <pc:sldMkLst>
          <pc:docMk/>
          <pc:sldMk cId="3450413212" sldId="259"/>
        </pc:sldMkLst>
        <pc:spChg chg="mod">
          <ac:chgData name="Гость" userId="13becc5fc9935423" providerId="Windows Live" clId="Web-{E99A33DB-7DCE-4FC8-A409-E9BB084C7319}" dt="2023-10-17T08:18:59.936" v="322"/>
          <ac:spMkLst>
            <pc:docMk/>
            <pc:sldMk cId="3450413212" sldId="259"/>
            <ac:spMk id="2" creationId="{D41BD7FB-DB35-0435-7EF7-4AAE0EC4499B}"/>
          </ac:spMkLst>
        </pc:spChg>
      </pc:sldChg>
      <pc:sldChg chg="modSp">
        <pc:chgData name="Гость" userId="13becc5fc9935423" providerId="Windows Live" clId="Web-{E99A33DB-7DCE-4FC8-A409-E9BB084C7319}" dt="2023-10-17T08:21:18.035" v="333" actId="20577"/>
        <pc:sldMkLst>
          <pc:docMk/>
          <pc:sldMk cId="3869351634" sldId="260"/>
        </pc:sldMkLst>
        <pc:spChg chg="mod">
          <ac:chgData name="Гость" userId="13becc5fc9935423" providerId="Windows Live" clId="Web-{E99A33DB-7DCE-4FC8-A409-E9BB084C7319}" dt="2023-10-17T08:20:13.548" v="329"/>
          <ac:spMkLst>
            <pc:docMk/>
            <pc:sldMk cId="3869351634" sldId="260"/>
            <ac:spMk id="2" creationId="{439C0011-90E9-DE43-3D3A-4E1926FF35B8}"/>
          </ac:spMkLst>
        </pc:spChg>
        <pc:spChg chg="mod">
          <ac:chgData name="Гость" userId="13becc5fc9935423" providerId="Windows Live" clId="Web-{E99A33DB-7DCE-4FC8-A409-E9BB084C7319}" dt="2023-10-17T08:21:18.035" v="333" actId="20577"/>
          <ac:spMkLst>
            <pc:docMk/>
            <pc:sldMk cId="3869351634" sldId="260"/>
            <ac:spMk id="4" creationId="{48CC2118-29E0-AE6D-C67E-222B55089074}"/>
          </ac:spMkLst>
        </pc:spChg>
        <pc:spChg chg="mod">
          <ac:chgData name="Гость" userId="13becc5fc9935423" providerId="Windows Live" clId="Web-{E99A33DB-7DCE-4FC8-A409-E9BB084C7319}" dt="2023-10-17T08:20:26.095" v="330"/>
          <ac:spMkLst>
            <pc:docMk/>
            <pc:sldMk cId="3869351634" sldId="260"/>
            <ac:spMk id="5" creationId="{9BBFFC66-60C7-3836-3F72-4A1E3C6B4AF2}"/>
          </ac:spMkLst>
        </pc:spChg>
      </pc:sldChg>
      <pc:sldChg chg="modSp">
        <pc:chgData name="Гость" userId="13becc5fc9935423" providerId="Windows Live" clId="Web-{E99A33DB-7DCE-4FC8-A409-E9BB084C7319}" dt="2023-10-17T08:19:35.234" v="325" actId="20577"/>
        <pc:sldMkLst>
          <pc:docMk/>
          <pc:sldMk cId="139557896" sldId="261"/>
        </pc:sldMkLst>
        <pc:spChg chg="mod">
          <ac:chgData name="Гость" userId="13becc5fc9935423" providerId="Windows Live" clId="Web-{E99A33DB-7DCE-4FC8-A409-E9BB084C7319}" dt="2023-10-17T08:19:35.234" v="325" actId="20577"/>
          <ac:spMkLst>
            <pc:docMk/>
            <pc:sldMk cId="139557896" sldId="261"/>
            <ac:spMk id="4" creationId="{4CE919C6-27FD-1FE1-5CB5-C66F947F6AEB}"/>
          </ac:spMkLst>
        </pc:spChg>
      </pc:sldChg>
      <pc:sldChg chg="addSp delSp modSp del">
        <pc:chgData name="Гость" userId="13becc5fc9935423" providerId="Windows Live" clId="Web-{E99A33DB-7DCE-4FC8-A409-E9BB084C7319}" dt="2023-10-17T09:15:20.188" v="811"/>
        <pc:sldMkLst>
          <pc:docMk/>
          <pc:sldMk cId="3812980235" sldId="262"/>
        </pc:sldMkLst>
        <pc:spChg chg="add mod">
          <ac:chgData name="Гость" userId="13becc5fc9935423" providerId="Windows Live" clId="Web-{E99A33DB-7DCE-4FC8-A409-E9BB084C7319}" dt="2023-10-17T08:11:54.638" v="267" actId="1076"/>
          <ac:spMkLst>
            <pc:docMk/>
            <pc:sldMk cId="3812980235" sldId="262"/>
            <ac:spMk id="2" creationId="{A2426B53-0EEC-607D-B309-DC2E338B572D}"/>
          </ac:spMkLst>
        </pc:spChg>
        <pc:picChg chg="add mod">
          <ac:chgData name="Гость" userId="13becc5fc9935423" providerId="Windows Live" clId="Web-{E99A33DB-7DCE-4FC8-A409-E9BB084C7319}" dt="2023-10-17T09:14:58.484" v="810"/>
          <ac:picMkLst>
            <pc:docMk/>
            <pc:sldMk cId="3812980235" sldId="262"/>
            <ac:picMk id="4" creationId="{C4C5E0F0-3D21-15E6-7365-C5B4622E29CF}"/>
          </ac:picMkLst>
        </pc:picChg>
        <pc:picChg chg="del mod">
          <ac:chgData name="Гость" userId="13becc5fc9935423" providerId="Windows Live" clId="Web-{E99A33DB-7DCE-4FC8-A409-E9BB084C7319}" dt="2023-10-17T09:14:39.452" v="809"/>
          <ac:picMkLst>
            <pc:docMk/>
            <pc:sldMk cId="3812980235" sldId="262"/>
            <ac:picMk id="18" creationId="{1C98449E-B3C5-EE90-D393-A151875EC34C}"/>
          </ac:picMkLst>
        </pc:picChg>
      </pc:sldChg>
      <pc:sldChg chg="addSp delSp modSp">
        <pc:chgData name="Гость" userId="13becc5fc9935423" providerId="Windows Live" clId="Web-{E99A33DB-7DCE-4FC8-A409-E9BB084C7319}" dt="2023-10-17T08:51:05.524" v="630"/>
        <pc:sldMkLst>
          <pc:docMk/>
          <pc:sldMk cId="214090751" sldId="263"/>
        </pc:sldMkLst>
        <pc:spChg chg="mod ord">
          <ac:chgData name="Гость" userId="13becc5fc9935423" providerId="Windows Live" clId="Web-{E99A33DB-7DCE-4FC8-A409-E9BB084C7319}" dt="2023-10-17T08:51:05.524" v="630"/>
          <ac:spMkLst>
            <pc:docMk/>
            <pc:sldMk cId="214090751" sldId="263"/>
            <ac:spMk id="2" creationId="{B44E489A-F7B4-CEF1-51A7-FD53997568D1}"/>
          </ac:spMkLst>
        </pc:spChg>
        <pc:spChg chg="add mod">
          <ac:chgData name="Гость" userId="13becc5fc9935423" providerId="Windows Live" clId="Web-{E99A33DB-7DCE-4FC8-A409-E9BB084C7319}" dt="2023-10-17T08:51:05.524" v="630"/>
          <ac:spMkLst>
            <pc:docMk/>
            <pc:sldMk cId="214090751" sldId="263"/>
            <ac:spMk id="3" creationId="{EF111845-8A6E-71E2-60CC-BC55AC72CBCA}"/>
          </ac:spMkLst>
        </pc:spChg>
        <pc:spChg chg="del">
          <ac:chgData name="Гость" userId="13becc5fc9935423" providerId="Windows Live" clId="Web-{E99A33DB-7DCE-4FC8-A409-E9BB084C7319}" dt="2023-10-17T08:51:05.524" v="630"/>
          <ac:spMkLst>
            <pc:docMk/>
            <pc:sldMk cId="214090751" sldId="263"/>
            <ac:spMk id="8" creationId="{8108D317-7CBD-4897-BD1F-959436D2A3BE}"/>
          </ac:spMkLst>
        </pc:spChg>
        <pc:spChg chg="del">
          <ac:chgData name="Гость" userId="13becc5fc9935423" providerId="Windows Live" clId="Web-{E99A33DB-7DCE-4FC8-A409-E9BB084C7319}" dt="2023-10-17T08:51:05.524" v="630"/>
          <ac:spMkLst>
            <pc:docMk/>
            <pc:sldMk cId="214090751" sldId="263"/>
            <ac:spMk id="10" creationId="{D6297641-8B9F-4767-9606-8A11313227BF}"/>
          </ac:spMkLst>
        </pc:spChg>
        <pc:spChg chg="del">
          <ac:chgData name="Гость" userId="13becc5fc9935423" providerId="Windows Live" clId="Web-{E99A33DB-7DCE-4FC8-A409-E9BB084C7319}" dt="2023-10-17T08:51:05.524" v="630"/>
          <ac:spMkLst>
            <pc:docMk/>
            <pc:sldMk cId="214090751" sldId="263"/>
            <ac:spMk id="12" creationId="{D8F3CA65-EA00-46B4-9616-39E6853F7BED}"/>
          </ac:spMkLst>
        </pc:spChg>
        <pc:spChg chg="add">
          <ac:chgData name="Гость" userId="13becc5fc9935423" providerId="Windows Live" clId="Web-{E99A33DB-7DCE-4FC8-A409-E9BB084C7319}" dt="2023-10-17T08:51:05.524" v="630"/>
          <ac:spMkLst>
            <pc:docMk/>
            <pc:sldMk cId="214090751" sldId="263"/>
            <ac:spMk id="17" creationId="{ECC07320-C2CA-4E29-8481-9D9E143C7788}"/>
          </ac:spMkLst>
        </pc:spChg>
        <pc:spChg chg="add">
          <ac:chgData name="Гость" userId="13becc5fc9935423" providerId="Windows Live" clId="Web-{E99A33DB-7DCE-4FC8-A409-E9BB084C7319}" dt="2023-10-17T08:51:05.524" v="630"/>
          <ac:spMkLst>
            <pc:docMk/>
            <pc:sldMk cId="214090751" sldId="263"/>
            <ac:spMk id="19" creationId="{178FB36B-5BFE-42CA-BC60-1115E0D95EEC}"/>
          </ac:spMkLst>
        </pc:spChg>
        <pc:picChg chg="mod">
          <ac:chgData name="Гость" userId="13becc5fc9935423" providerId="Windows Live" clId="Web-{E99A33DB-7DCE-4FC8-A409-E9BB084C7319}" dt="2023-10-17T08:51:05.524" v="630"/>
          <ac:picMkLst>
            <pc:docMk/>
            <pc:sldMk cId="214090751" sldId="263"/>
            <ac:picMk id="4" creationId="{E7E0DFBF-60A3-A3C9-62DC-80AC3DB45005}"/>
          </ac:picMkLst>
        </pc:picChg>
      </pc:sldChg>
      <pc:sldChg chg="addSp delSp modSp">
        <pc:chgData name="Гость" userId="13becc5fc9935423" providerId="Windows Live" clId="Web-{E99A33DB-7DCE-4FC8-A409-E9BB084C7319}" dt="2023-10-17T09:16:42.879" v="824"/>
        <pc:sldMkLst>
          <pc:docMk/>
          <pc:sldMk cId="1850380702" sldId="264"/>
        </pc:sldMkLst>
        <pc:spChg chg="mod">
          <ac:chgData name="Гость" userId="13becc5fc9935423" providerId="Windows Live" clId="Web-{E99A33DB-7DCE-4FC8-A409-E9BB084C7319}" dt="2023-10-17T09:16:42.879" v="824"/>
          <ac:spMkLst>
            <pc:docMk/>
            <pc:sldMk cId="1850380702" sldId="264"/>
            <ac:spMk id="3" creationId="{78E71A00-6F6D-9A67-64DE-7D13822F196F}"/>
          </ac:spMkLst>
        </pc:spChg>
        <pc:spChg chg="del">
          <ac:chgData name="Гость" userId="13becc5fc9935423" providerId="Windows Live" clId="Web-{E99A33DB-7DCE-4FC8-A409-E9BB084C7319}" dt="2023-10-17T09:16:08.596" v="817"/>
          <ac:spMkLst>
            <pc:docMk/>
            <pc:sldMk cId="1850380702" sldId="264"/>
            <ac:spMk id="9" creationId="{79BB35BC-D5C2-4C8B-A22A-A71E6191913B}"/>
          </ac:spMkLst>
        </pc:spChg>
        <pc:spChg chg="add del">
          <ac:chgData name="Гость" userId="13becc5fc9935423" providerId="Windows Live" clId="Web-{E99A33DB-7DCE-4FC8-A409-E9BB084C7319}" dt="2023-10-17T09:16:42.879" v="824"/>
          <ac:spMkLst>
            <pc:docMk/>
            <pc:sldMk cId="1850380702" sldId="264"/>
            <ac:spMk id="14" creationId="{8181FC64-B306-4821-98E2-780662EFC486}"/>
          </ac:spMkLst>
        </pc:spChg>
        <pc:spChg chg="add del">
          <ac:chgData name="Гость" userId="13becc5fc9935423" providerId="Windows Live" clId="Web-{E99A33DB-7DCE-4FC8-A409-E9BB084C7319}" dt="2023-10-17T09:16:42.879" v="824"/>
          <ac:spMkLst>
            <pc:docMk/>
            <pc:sldMk cId="1850380702" sldId="264"/>
            <ac:spMk id="16" creationId="{5871FC61-DD4E-47D4-81FD-8A7E7D12B371}"/>
          </ac:spMkLst>
        </pc:spChg>
        <pc:spChg chg="add del">
          <ac:chgData name="Гость" userId="13becc5fc9935423" providerId="Windows Live" clId="Web-{E99A33DB-7DCE-4FC8-A409-E9BB084C7319}" dt="2023-10-17T09:16:42.879" v="824"/>
          <ac:spMkLst>
            <pc:docMk/>
            <pc:sldMk cId="1850380702" sldId="264"/>
            <ac:spMk id="18" creationId="{F9EC3F91-A75C-4F74-867E-E4C28C13546B}"/>
          </ac:spMkLst>
        </pc:spChg>
        <pc:spChg chg="add del">
          <ac:chgData name="Гость" userId="13becc5fc9935423" providerId="Windows Live" clId="Web-{E99A33DB-7DCE-4FC8-A409-E9BB084C7319}" dt="2023-10-17T09:16:42.879" v="824"/>
          <ac:spMkLst>
            <pc:docMk/>
            <pc:sldMk cId="1850380702" sldId="264"/>
            <ac:spMk id="20" creationId="{829A1E2C-5AC8-40FC-99E9-832069D39792}"/>
          </ac:spMkLst>
        </pc:spChg>
        <pc:spChg chg="add">
          <ac:chgData name="Гость" userId="13becc5fc9935423" providerId="Windows Live" clId="Web-{E99A33DB-7DCE-4FC8-A409-E9BB084C7319}" dt="2023-10-17T09:16:42.879" v="824"/>
          <ac:spMkLst>
            <pc:docMk/>
            <pc:sldMk cId="1850380702" sldId="264"/>
            <ac:spMk id="25" creationId="{9B7AD9F6-8CE7-4299-8FC6-328F4DCD3FF9}"/>
          </ac:spMkLst>
        </pc:spChg>
        <pc:spChg chg="add">
          <ac:chgData name="Гость" userId="13becc5fc9935423" providerId="Windows Live" clId="Web-{E99A33DB-7DCE-4FC8-A409-E9BB084C7319}" dt="2023-10-17T09:16:42.879" v="824"/>
          <ac:spMkLst>
            <pc:docMk/>
            <pc:sldMk cId="1850380702" sldId="264"/>
            <ac:spMk id="27" creationId="{F49775AF-8896-43EE-92C6-83497D6DC56F}"/>
          </ac:spMkLst>
        </pc:spChg>
        <pc:picChg chg="mod ord">
          <ac:chgData name="Гость" userId="13becc5fc9935423" providerId="Windows Live" clId="Web-{E99A33DB-7DCE-4FC8-A409-E9BB084C7319}" dt="2023-10-17T09:16:42.879" v="824"/>
          <ac:picMkLst>
            <pc:docMk/>
            <pc:sldMk cId="1850380702" sldId="264"/>
            <ac:picMk id="5" creationId="{7BA637FC-6D5D-4936-91DA-D228143EF82B}"/>
          </ac:picMkLst>
        </pc:picChg>
      </pc:sldChg>
      <pc:sldChg chg="addSp delSp modSp">
        <pc:chgData name="Гость" userId="13becc5fc9935423" providerId="Windows Live" clId="Web-{E99A33DB-7DCE-4FC8-A409-E9BB084C7319}" dt="2023-10-17T08:50:28.194" v="627"/>
        <pc:sldMkLst>
          <pc:docMk/>
          <pc:sldMk cId="3773656132" sldId="265"/>
        </pc:sldMkLst>
        <pc:spChg chg="mod">
          <ac:chgData name="Гость" userId="13becc5fc9935423" providerId="Windows Live" clId="Web-{E99A33DB-7DCE-4FC8-A409-E9BB084C7319}" dt="2023-10-17T08:50:28.194" v="627"/>
          <ac:spMkLst>
            <pc:docMk/>
            <pc:sldMk cId="3773656132" sldId="265"/>
            <ac:spMk id="2" creationId="{716C3934-C8CF-1054-E454-C3D2CCC646BE}"/>
          </ac:spMkLst>
        </pc:spChg>
        <pc:spChg chg="del">
          <ac:chgData name="Гость" userId="13becc5fc9935423" providerId="Windows Live" clId="Web-{E99A33DB-7DCE-4FC8-A409-E9BB084C7319}" dt="2023-10-17T08:48:55.285" v="620"/>
          <ac:spMkLst>
            <pc:docMk/>
            <pc:sldMk cId="3773656132" sldId="265"/>
            <ac:spMk id="8" creationId="{8108D317-7CBD-4897-BD1F-959436D2A3BE}"/>
          </ac:spMkLst>
        </pc:spChg>
        <pc:spChg chg="del">
          <ac:chgData name="Гость" userId="13becc5fc9935423" providerId="Windows Live" clId="Web-{E99A33DB-7DCE-4FC8-A409-E9BB084C7319}" dt="2023-10-17T08:48:55.285" v="620"/>
          <ac:spMkLst>
            <pc:docMk/>
            <pc:sldMk cId="3773656132" sldId="265"/>
            <ac:spMk id="10" creationId="{D6297641-8B9F-4767-9606-8A11313227BF}"/>
          </ac:spMkLst>
        </pc:spChg>
        <pc:spChg chg="del">
          <ac:chgData name="Гость" userId="13becc5fc9935423" providerId="Windows Live" clId="Web-{E99A33DB-7DCE-4FC8-A409-E9BB084C7319}" dt="2023-10-17T08:48:55.285" v="620"/>
          <ac:spMkLst>
            <pc:docMk/>
            <pc:sldMk cId="3773656132" sldId="265"/>
            <ac:spMk id="12" creationId="{D8F3CA65-EA00-46B4-9616-39E6853F7BED}"/>
          </ac:spMkLst>
        </pc:spChg>
        <pc:spChg chg="add del">
          <ac:chgData name="Гость" userId="13becc5fc9935423" providerId="Windows Live" clId="Web-{E99A33DB-7DCE-4FC8-A409-E9BB084C7319}" dt="2023-10-17T08:49:43.021" v="623"/>
          <ac:spMkLst>
            <pc:docMk/>
            <pc:sldMk cId="3773656132" sldId="265"/>
            <ac:spMk id="17" creationId="{8181FC64-B306-4821-98E2-780662EFC486}"/>
          </ac:spMkLst>
        </pc:spChg>
        <pc:spChg chg="add del">
          <ac:chgData name="Гость" userId="13becc5fc9935423" providerId="Windows Live" clId="Web-{E99A33DB-7DCE-4FC8-A409-E9BB084C7319}" dt="2023-10-17T08:49:43.021" v="623"/>
          <ac:spMkLst>
            <pc:docMk/>
            <pc:sldMk cId="3773656132" sldId="265"/>
            <ac:spMk id="19" creationId="{5871FC61-DD4E-47D4-81FD-8A7E7D12B371}"/>
          </ac:spMkLst>
        </pc:spChg>
        <pc:spChg chg="add del">
          <ac:chgData name="Гость" userId="13becc5fc9935423" providerId="Windows Live" clId="Web-{E99A33DB-7DCE-4FC8-A409-E9BB084C7319}" dt="2023-10-17T08:49:43.021" v="623"/>
          <ac:spMkLst>
            <pc:docMk/>
            <pc:sldMk cId="3773656132" sldId="265"/>
            <ac:spMk id="21" creationId="{F9EC3F91-A75C-4F74-867E-E4C28C13546B}"/>
          </ac:spMkLst>
        </pc:spChg>
        <pc:spChg chg="add del">
          <ac:chgData name="Гость" userId="13becc5fc9935423" providerId="Windows Live" clId="Web-{E99A33DB-7DCE-4FC8-A409-E9BB084C7319}" dt="2023-10-17T08:49:43.021" v="623"/>
          <ac:spMkLst>
            <pc:docMk/>
            <pc:sldMk cId="3773656132" sldId="265"/>
            <ac:spMk id="23" creationId="{829A1E2C-5AC8-40FC-99E9-832069D39792}"/>
          </ac:spMkLst>
        </pc:spChg>
        <pc:spChg chg="add del">
          <ac:chgData name="Гость" userId="13becc5fc9935423" providerId="Windows Live" clId="Web-{E99A33DB-7DCE-4FC8-A409-E9BB084C7319}" dt="2023-10-17T08:50:12.694" v="626"/>
          <ac:spMkLst>
            <pc:docMk/>
            <pc:sldMk cId="3773656132" sldId="265"/>
            <ac:spMk id="28" creationId="{560AFAAC-EA6C-45A9-9E03-C9C9F0193B4F}"/>
          </ac:spMkLst>
        </pc:spChg>
        <pc:spChg chg="add del">
          <ac:chgData name="Гость" userId="13becc5fc9935423" providerId="Windows Live" clId="Web-{E99A33DB-7DCE-4FC8-A409-E9BB084C7319}" dt="2023-10-17T08:50:12.694" v="626"/>
          <ac:spMkLst>
            <pc:docMk/>
            <pc:sldMk cId="3773656132" sldId="265"/>
            <ac:spMk id="30" creationId="{83549E37-C86B-4401-90BD-D8BF83859F14}"/>
          </ac:spMkLst>
        </pc:spChg>
        <pc:spChg chg="add del">
          <ac:chgData name="Гость" userId="13becc5fc9935423" providerId="Windows Live" clId="Web-{E99A33DB-7DCE-4FC8-A409-E9BB084C7319}" dt="2023-10-17T08:50:12.694" v="626"/>
          <ac:spMkLst>
            <pc:docMk/>
            <pc:sldMk cId="3773656132" sldId="265"/>
            <ac:spMk id="32" creationId="{8A17784E-76D8-4521-A77D-0D2EBB923004}"/>
          </ac:spMkLst>
        </pc:spChg>
        <pc:spChg chg="add del">
          <ac:chgData name="Гость" userId="13becc5fc9935423" providerId="Windows Live" clId="Web-{E99A33DB-7DCE-4FC8-A409-E9BB084C7319}" dt="2023-10-17T08:50:12.694" v="626"/>
          <ac:spMkLst>
            <pc:docMk/>
            <pc:sldMk cId="3773656132" sldId="265"/>
            <ac:spMk id="34" creationId="{C0036C6B-F09C-4EAB-AE02-8D056EE74856}"/>
          </ac:spMkLst>
        </pc:spChg>
        <pc:spChg chg="add del">
          <ac:chgData name="Гость" userId="13becc5fc9935423" providerId="Windows Live" clId="Web-{E99A33DB-7DCE-4FC8-A409-E9BB084C7319}" dt="2023-10-17T08:50:12.694" v="626"/>
          <ac:spMkLst>
            <pc:docMk/>
            <pc:sldMk cId="3773656132" sldId="265"/>
            <ac:spMk id="36" creationId="{FC8D5885-2804-4D3C-BE31-902E4D3279B0}"/>
          </ac:spMkLst>
        </pc:spChg>
        <pc:spChg chg="add">
          <ac:chgData name="Гость" userId="13becc5fc9935423" providerId="Windows Live" clId="Web-{E99A33DB-7DCE-4FC8-A409-E9BB084C7319}" dt="2023-10-17T08:50:12.694" v="626"/>
          <ac:spMkLst>
            <pc:docMk/>
            <pc:sldMk cId="3773656132" sldId="265"/>
            <ac:spMk id="41" creationId="{ECC07320-C2CA-4E29-8481-9D9E143C7788}"/>
          </ac:spMkLst>
        </pc:spChg>
        <pc:spChg chg="add">
          <ac:chgData name="Гость" userId="13becc5fc9935423" providerId="Windows Live" clId="Web-{E99A33DB-7DCE-4FC8-A409-E9BB084C7319}" dt="2023-10-17T08:50:12.694" v="626"/>
          <ac:spMkLst>
            <pc:docMk/>
            <pc:sldMk cId="3773656132" sldId="265"/>
            <ac:spMk id="43" creationId="{178FB36B-5BFE-42CA-BC60-1115E0D95EEC}"/>
          </ac:spMkLst>
        </pc:spChg>
        <pc:picChg chg="mod">
          <ac:chgData name="Гость" userId="13becc5fc9935423" providerId="Windows Live" clId="Web-{E99A33DB-7DCE-4FC8-A409-E9BB084C7319}" dt="2023-10-17T08:50:12.694" v="626"/>
          <ac:picMkLst>
            <pc:docMk/>
            <pc:sldMk cId="3773656132" sldId="265"/>
            <ac:picMk id="4" creationId="{CF0A27C1-783D-EFAD-0E90-D08AF65890F3}"/>
          </ac:picMkLst>
        </pc:picChg>
      </pc:sldChg>
      <pc:sldChg chg="modSp">
        <pc:chgData name="Гость" userId="13becc5fc9935423" providerId="Windows Live" clId="Web-{E99A33DB-7DCE-4FC8-A409-E9BB084C7319}" dt="2023-10-17T08:52:32.433" v="638"/>
        <pc:sldMkLst>
          <pc:docMk/>
          <pc:sldMk cId="617456004" sldId="266"/>
        </pc:sldMkLst>
        <pc:spChg chg="mod">
          <ac:chgData name="Гость" userId="13becc5fc9935423" providerId="Windows Live" clId="Web-{E99A33DB-7DCE-4FC8-A409-E9BB084C7319}" dt="2023-10-17T08:52:32.433" v="638"/>
          <ac:spMkLst>
            <pc:docMk/>
            <pc:sldMk cId="617456004" sldId="266"/>
            <ac:spMk id="2" creationId="{A28EBD32-3BEF-7247-5B0F-C055845034EC}"/>
          </ac:spMkLst>
        </pc:spChg>
      </pc:sldChg>
      <pc:sldChg chg="del">
        <pc:chgData name="Гость" userId="13becc5fc9935423" providerId="Windows Live" clId="Web-{E99A33DB-7DCE-4FC8-A409-E9BB084C7319}" dt="2023-10-17T07:12:22.999" v="17"/>
        <pc:sldMkLst>
          <pc:docMk/>
          <pc:sldMk cId="3690027990" sldId="267"/>
        </pc:sldMkLst>
      </pc:sldChg>
      <pc:sldChg chg="modSp">
        <pc:chgData name="Гость" userId="13becc5fc9935423" providerId="Windows Live" clId="Web-{E99A33DB-7DCE-4FC8-A409-E9BB084C7319}" dt="2023-10-17T08:45:48.996" v="573" actId="1076"/>
        <pc:sldMkLst>
          <pc:docMk/>
          <pc:sldMk cId="3141957711" sldId="268"/>
        </pc:sldMkLst>
        <pc:spChg chg="mod">
          <ac:chgData name="Гость" userId="13becc5fc9935423" providerId="Windows Live" clId="Web-{E99A33DB-7DCE-4FC8-A409-E9BB084C7319}" dt="2023-10-17T08:45:48.996" v="573" actId="1076"/>
          <ac:spMkLst>
            <pc:docMk/>
            <pc:sldMk cId="3141957711" sldId="268"/>
            <ac:spMk id="2" creationId="{C6EC4581-9CFC-52D3-730B-1EBD89F33789}"/>
          </ac:spMkLst>
        </pc:spChg>
      </pc:sldChg>
      <pc:sldChg chg="del">
        <pc:chgData name="Гость" userId="13becc5fc9935423" providerId="Windows Live" clId="Web-{E99A33DB-7DCE-4FC8-A409-E9BB084C7319}" dt="2023-10-17T07:13:33.784" v="25"/>
        <pc:sldMkLst>
          <pc:docMk/>
          <pc:sldMk cId="2630847337" sldId="270"/>
        </pc:sldMkLst>
      </pc:sldChg>
      <pc:sldChg chg="addSp delSp modSp">
        <pc:chgData name="Гость" userId="13becc5fc9935423" providerId="Windows Live" clId="Web-{E99A33DB-7DCE-4FC8-A409-E9BB084C7319}" dt="2023-10-17T09:06:50.497" v="715" actId="14100"/>
        <pc:sldMkLst>
          <pc:docMk/>
          <pc:sldMk cId="3850000599" sldId="272"/>
        </pc:sldMkLst>
        <pc:spChg chg="mod ord">
          <ac:chgData name="Гость" userId="13becc5fc9935423" providerId="Windows Live" clId="Web-{E99A33DB-7DCE-4FC8-A409-E9BB084C7319}" dt="2023-10-17T09:06:50.497" v="715" actId="14100"/>
          <ac:spMkLst>
            <pc:docMk/>
            <pc:sldMk cId="3850000599" sldId="272"/>
            <ac:spMk id="2" creationId="{A92B0AAC-9752-4716-395A-A601D49BA4D7}"/>
          </ac:spMkLst>
        </pc:spChg>
        <pc:spChg chg="add del">
          <ac:chgData name="Гость" userId="13becc5fc9935423" providerId="Windows Live" clId="Web-{E99A33DB-7DCE-4FC8-A409-E9BB084C7319}" dt="2023-10-17T08:58:49.354" v="701"/>
          <ac:spMkLst>
            <pc:docMk/>
            <pc:sldMk cId="3850000599" sldId="272"/>
            <ac:spMk id="8" creationId="{50E4C519-FBE9-4ABE-A8F9-C2CBE326932F}"/>
          </ac:spMkLst>
        </pc:spChg>
        <pc:spChg chg="add del">
          <ac:chgData name="Гость" userId="13becc5fc9935423" providerId="Windows Live" clId="Web-{E99A33DB-7DCE-4FC8-A409-E9BB084C7319}" dt="2023-10-17T08:58:49.354" v="701"/>
          <ac:spMkLst>
            <pc:docMk/>
            <pc:sldMk cId="3850000599" sldId="272"/>
            <ac:spMk id="10" creationId="{80EC29FB-299E-49F3-8C7B-01199632A30F}"/>
          </ac:spMkLst>
        </pc:spChg>
        <pc:spChg chg="add del">
          <ac:chgData name="Гость" userId="13becc5fc9935423" providerId="Windows Live" clId="Web-{E99A33DB-7DCE-4FC8-A409-E9BB084C7319}" dt="2023-10-17T08:58:49.354" v="701"/>
          <ac:spMkLst>
            <pc:docMk/>
            <pc:sldMk cId="3850000599" sldId="272"/>
            <ac:spMk id="12" creationId="{C29A2522-B27A-45C5-897B-79A1407D159A}"/>
          </ac:spMkLst>
        </pc:spChg>
        <pc:spChg chg="add del">
          <ac:chgData name="Гость" userId="13becc5fc9935423" providerId="Windows Live" clId="Web-{E99A33DB-7DCE-4FC8-A409-E9BB084C7319}" dt="2023-10-17T08:58:49.354" v="701"/>
          <ac:spMkLst>
            <pc:docMk/>
            <pc:sldMk cId="3850000599" sldId="272"/>
            <ac:spMk id="14" creationId="{98E79BE4-34FE-485A-98A5-92CE8F7C4743}"/>
          </ac:spMkLst>
        </pc:spChg>
        <pc:spChg chg="add del">
          <ac:chgData name="Гость" userId="13becc5fc9935423" providerId="Windows Live" clId="Web-{E99A33DB-7DCE-4FC8-A409-E9BB084C7319}" dt="2023-10-17T08:58:49.354" v="701"/>
          <ac:spMkLst>
            <pc:docMk/>
            <pc:sldMk cId="3850000599" sldId="272"/>
            <ac:spMk id="16" creationId="{7A5F0580-5EE9-419F-96EE-B6529EF6E7D0}"/>
          </ac:spMkLst>
        </pc:spChg>
        <pc:spChg chg="add del">
          <ac:chgData name="Гость" userId="13becc5fc9935423" providerId="Windows Live" clId="Web-{E99A33DB-7DCE-4FC8-A409-E9BB084C7319}" dt="2023-10-17T08:58:49.338" v="700"/>
          <ac:spMkLst>
            <pc:docMk/>
            <pc:sldMk cId="3850000599" sldId="272"/>
            <ac:spMk id="21" creationId="{ECC07320-C2CA-4E29-8481-9D9E143C7788}"/>
          </ac:spMkLst>
        </pc:spChg>
        <pc:spChg chg="add del">
          <ac:chgData name="Гость" userId="13becc5fc9935423" providerId="Windows Live" clId="Web-{E99A33DB-7DCE-4FC8-A409-E9BB084C7319}" dt="2023-10-17T08:58:49.338" v="700"/>
          <ac:spMkLst>
            <pc:docMk/>
            <pc:sldMk cId="3850000599" sldId="272"/>
            <ac:spMk id="23" creationId="{178FB36B-5BFE-42CA-BC60-1115E0D95EEC}"/>
          </ac:spMkLst>
        </pc:spChg>
        <pc:spChg chg="add del">
          <ac:chgData name="Гость" userId="13becc5fc9935423" providerId="Windows Live" clId="Web-{E99A33DB-7DCE-4FC8-A409-E9BB084C7319}" dt="2023-10-17T09:05:40.026" v="707"/>
          <ac:spMkLst>
            <pc:docMk/>
            <pc:sldMk cId="3850000599" sldId="272"/>
            <ac:spMk id="25" creationId="{06DA9DF9-31F7-4056-B42E-878CC92417B8}"/>
          </ac:spMkLst>
        </pc:spChg>
        <pc:spChg chg="add del">
          <ac:chgData name="Гость" userId="13becc5fc9935423" providerId="Windows Live" clId="Web-{E99A33DB-7DCE-4FC8-A409-E9BB084C7319}" dt="2023-10-17T09:06:01.776" v="710"/>
          <ac:spMkLst>
            <pc:docMk/>
            <pc:sldMk cId="3850000599" sldId="272"/>
            <ac:spMk id="30" creationId="{D009D6D5-DAC2-4A8B-A17A-E206B9012D09}"/>
          </ac:spMkLst>
        </pc:spChg>
        <pc:spChg chg="add del">
          <ac:chgData name="Гость" userId="13becc5fc9935423" providerId="Windows Live" clId="Web-{E99A33DB-7DCE-4FC8-A409-E9BB084C7319}" dt="2023-10-17T09:06:33.012" v="714"/>
          <ac:spMkLst>
            <pc:docMk/>
            <pc:sldMk cId="3850000599" sldId="272"/>
            <ac:spMk id="35" creationId="{ECC07320-C2CA-4E29-8481-9D9E143C7788}"/>
          </ac:spMkLst>
        </pc:spChg>
        <pc:spChg chg="add del">
          <ac:chgData name="Гость" userId="13becc5fc9935423" providerId="Windows Live" clId="Web-{E99A33DB-7DCE-4FC8-A409-E9BB084C7319}" dt="2023-10-17T09:06:33.012" v="714"/>
          <ac:spMkLst>
            <pc:docMk/>
            <pc:sldMk cId="3850000599" sldId="272"/>
            <ac:spMk id="37" creationId="{178FB36B-5BFE-42CA-BC60-1115E0D95EEC}"/>
          </ac:spMkLst>
        </pc:spChg>
        <pc:spChg chg="add">
          <ac:chgData name="Гость" userId="13becc5fc9935423" providerId="Windows Live" clId="Web-{E99A33DB-7DCE-4FC8-A409-E9BB084C7319}" dt="2023-10-17T09:06:33.012" v="714"/>
          <ac:spMkLst>
            <pc:docMk/>
            <pc:sldMk cId="3850000599" sldId="272"/>
            <ac:spMk id="42" creationId="{F3E416D2-D994-4F7A-8F62-B28B11BEBA65}"/>
          </ac:spMkLst>
        </pc:spChg>
        <pc:spChg chg="add">
          <ac:chgData name="Гость" userId="13becc5fc9935423" providerId="Windows Live" clId="Web-{E99A33DB-7DCE-4FC8-A409-E9BB084C7319}" dt="2023-10-17T09:06:33.012" v="714"/>
          <ac:spMkLst>
            <pc:docMk/>
            <pc:sldMk cId="3850000599" sldId="272"/>
            <ac:spMk id="44" creationId="{FB27C166-470E-467E-9E9E-E235EEF3C01B}"/>
          </ac:spMkLst>
        </pc:spChg>
        <pc:spChg chg="add">
          <ac:chgData name="Гость" userId="13becc5fc9935423" providerId="Windows Live" clId="Web-{E99A33DB-7DCE-4FC8-A409-E9BB084C7319}" dt="2023-10-17T09:06:33.012" v="714"/>
          <ac:spMkLst>
            <pc:docMk/>
            <pc:sldMk cId="3850000599" sldId="272"/>
            <ac:spMk id="46" creationId="{673636C8-1392-483A-8A7A-CA259E806C54}"/>
          </ac:spMkLst>
        </pc:spChg>
        <pc:spChg chg="add">
          <ac:chgData name="Гость" userId="13becc5fc9935423" providerId="Windows Live" clId="Web-{E99A33DB-7DCE-4FC8-A409-E9BB084C7319}" dt="2023-10-17T09:06:33.012" v="714"/>
          <ac:spMkLst>
            <pc:docMk/>
            <pc:sldMk cId="3850000599" sldId="272"/>
            <ac:spMk id="48" creationId="{7539A79B-DFBA-4781-B0DE-4044B072261B}"/>
          </ac:spMkLst>
        </pc:spChg>
        <pc:picChg chg="add mod">
          <ac:chgData name="Гость" userId="13becc5fc9935423" providerId="Windows Live" clId="Web-{E99A33DB-7DCE-4FC8-A409-E9BB084C7319}" dt="2023-10-17T09:06:33.012" v="714"/>
          <ac:picMkLst>
            <pc:docMk/>
            <pc:sldMk cId="3850000599" sldId="272"/>
            <ac:picMk id="3" creationId="{BD05A1F7-519D-A125-22EC-1D00F00D5A00}"/>
          </ac:picMkLst>
        </pc:picChg>
        <pc:picChg chg="del mod ord">
          <ac:chgData name="Гость" userId="13becc5fc9935423" providerId="Windows Live" clId="Web-{E99A33DB-7DCE-4FC8-A409-E9BB084C7319}" dt="2023-10-17T08:59:32.090" v="704"/>
          <ac:picMkLst>
            <pc:docMk/>
            <pc:sldMk cId="3850000599" sldId="272"/>
            <ac:picMk id="4" creationId="{A9CB25F3-4CFD-6AFF-1D9E-B2BAF5B1F5F3}"/>
          </ac:picMkLst>
        </pc:picChg>
      </pc:sldChg>
      <pc:sldChg chg="addSp delSp modSp">
        <pc:chgData name="Гость" userId="13becc5fc9935423" providerId="Windows Live" clId="Web-{E99A33DB-7DCE-4FC8-A409-E9BB084C7319}" dt="2023-10-17T09:10:07.676" v="730" actId="1076"/>
        <pc:sldMkLst>
          <pc:docMk/>
          <pc:sldMk cId="254009097" sldId="273"/>
        </pc:sldMkLst>
        <pc:spChg chg="mod">
          <ac:chgData name="Гость" userId="13becc5fc9935423" providerId="Windows Live" clId="Web-{E99A33DB-7DCE-4FC8-A409-E9BB084C7319}" dt="2023-10-17T09:10:07.676" v="730" actId="1076"/>
          <ac:spMkLst>
            <pc:docMk/>
            <pc:sldMk cId="254009097" sldId="273"/>
            <ac:spMk id="2" creationId="{8056FC6B-9AA6-F6F6-1AD9-AA3C7A330B47}"/>
          </ac:spMkLst>
        </pc:spChg>
        <pc:spChg chg="del">
          <ac:chgData name="Гость" userId="13becc5fc9935423" providerId="Windows Live" clId="Web-{E99A33DB-7DCE-4FC8-A409-E9BB084C7319}" dt="2023-10-17T09:09:50.457" v="725"/>
          <ac:spMkLst>
            <pc:docMk/>
            <pc:sldMk cId="254009097" sldId="273"/>
            <ac:spMk id="8" creationId="{50E4C519-FBE9-4ABE-A8F9-C2CBE326932F}"/>
          </ac:spMkLst>
        </pc:spChg>
        <pc:spChg chg="del">
          <ac:chgData name="Гость" userId="13becc5fc9935423" providerId="Windows Live" clId="Web-{E99A33DB-7DCE-4FC8-A409-E9BB084C7319}" dt="2023-10-17T09:09:50.457" v="725"/>
          <ac:spMkLst>
            <pc:docMk/>
            <pc:sldMk cId="254009097" sldId="273"/>
            <ac:spMk id="10" creationId="{80EC29FB-299E-49F3-8C7B-01199632A30F}"/>
          </ac:spMkLst>
        </pc:spChg>
        <pc:spChg chg="del">
          <ac:chgData name="Гость" userId="13becc5fc9935423" providerId="Windows Live" clId="Web-{E99A33DB-7DCE-4FC8-A409-E9BB084C7319}" dt="2023-10-17T09:09:50.457" v="725"/>
          <ac:spMkLst>
            <pc:docMk/>
            <pc:sldMk cId="254009097" sldId="273"/>
            <ac:spMk id="12" creationId="{C29A2522-B27A-45C5-897B-79A1407D159A}"/>
          </ac:spMkLst>
        </pc:spChg>
        <pc:spChg chg="del">
          <ac:chgData name="Гость" userId="13becc5fc9935423" providerId="Windows Live" clId="Web-{E99A33DB-7DCE-4FC8-A409-E9BB084C7319}" dt="2023-10-17T09:09:50.457" v="725"/>
          <ac:spMkLst>
            <pc:docMk/>
            <pc:sldMk cId="254009097" sldId="273"/>
            <ac:spMk id="14" creationId="{98E79BE4-34FE-485A-98A5-92CE8F7C4743}"/>
          </ac:spMkLst>
        </pc:spChg>
        <pc:spChg chg="del">
          <ac:chgData name="Гость" userId="13becc5fc9935423" providerId="Windows Live" clId="Web-{E99A33DB-7DCE-4FC8-A409-E9BB084C7319}" dt="2023-10-17T09:09:50.457" v="725"/>
          <ac:spMkLst>
            <pc:docMk/>
            <pc:sldMk cId="254009097" sldId="273"/>
            <ac:spMk id="16" creationId="{7A5F0580-5EE9-419F-96EE-B6529EF6E7D0}"/>
          </ac:spMkLst>
        </pc:spChg>
        <pc:spChg chg="add">
          <ac:chgData name="Гость" userId="13becc5fc9935423" providerId="Windows Live" clId="Web-{E99A33DB-7DCE-4FC8-A409-E9BB084C7319}" dt="2023-10-17T09:09:50.457" v="725"/>
          <ac:spMkLst>
            <pc:docMk/>
            <pc:sldMk cId="254009097" sldId="273"/>
            <ac:spMk id="21" creationId="{ECC07320-C2CA-4E29-8481-9D9E143C7788}"/>
          </ac:spMkLst>
        </pc:spChg>
        <pc:spChg chg="add">
          <ac:chgData name="Гость" userId="13becc5fc9935423" providerId="Windows Live" clId="Web-{E99A33DB-7DCE-4FC8-A409-E9BB084C7319}" dt="2023-10-17T09:09:50.457" v="725"/>
          <ac:spMkLst>
            <pc:docMk/>
            <pc:sldMk cId="254009097" sldId="273"/>
            <ac:spMk id="23" creationId="{178FB36B-5BFE-42CA-BC60-1115E0D95EEC}"/>
          </ac:spMkLst>
        </pc:spChg>
        <pc:picChg chg="mod">
          <ac:chgData name="Гость" userId="13becc5fc9935423" providerId="Windows Live" clId="Web-{E99A33DB-7DCE-4FC8-A409-E9BB084C7319}" dt="2023-10-17T09:09:50.457" v="725"/>
          <ac:picMkLst>
            <pc:docMk/>
            <pc:sldMk cId="254009097" sldId="273"/>
            <ac:picMk id="4" creationId="{1956A335-E74B-B04B-3A7E-49628FFBA1DC}"/>
          </ac:picMkLst>
        </pc:picChg>
      </pc:sldChg>
      <pc:sldChg chg="addSp delSp modSp">
        <pc:chgData name="Гость" userId="13becc5fc9935423" providerId="Windows Live" clId="Web-{E99A33DB-7DCE-4FC8-A409-E9BB084C7319}" dt="2023-10-17T09:12:13.822" v="765" actId="1076"/>
        <pc:sldMkLst>
          <pc:docMk/>
          <pc:sldMk cId="4273030253" sldId="274"/>
        </pc:sldMkLst>
        <pc:spChg chg="mod">
          <ac:chgData name="Гость" userId="13becc5fc9935423" providerId="Windows Live" clId="Web-{E99A33DB-7DCE-4FC8-A409-E9BB084C7319}" dt="2023-10-17T09:12:13.822" v="765" actId="1076"/>
          <ac:spMkLst>
            <pc:docMk/>
            <pc:sldMk cId="4273030253" sldId="274"/>
            <ac:spMk id="2" creationId="{4C662E74-5E94-1DAB-5173-001225623608}"/>
          </ac:spMkLst>
        </pc:spChg>
        <pc:spChg chg="del">
          <ac:chgData name="Гость" userId="13becc5fc9935423" providerId="Windows Live" clId="Web-{E99A33DB-7DCE-4FC8-A409-E9BB084C7319}" dt="2023-10-17T09:12:03.899" v="764"/>
          <ac:spMkLst>
            <pc:docMk/>
            <pc:sldMk cId="4273030253" sldId="274"/>
            <ac:spMk id="25" creationId="{6B5E2835-4E47-45B3-9CFE-732FF7B05472}"/>
          </ac:spMkLst>
        </pc:spChg>
        <pc:spChg chg="del">
          <ac:chgData name="Гость" userId="13becc5fc9935423" providerId="Windows Live" clId="Web-{E99A33DB-7DCE-4FC8-A409-E9BB084C7319}" dt="2023-10-17T09:12:03.899" v="764"/>
          <ac:spMkLst>
            <pc:docMk/>
            <pc:sldMk cId="4273030253" sldId="274"/>
            <ac:spMk id="27" creationId="{5B45AD5D-AA52-4F7B-9362-576A39AD9E09}"/>
          </ac:spMkLst>
        </pc:spChg>
        <pc:spChg chg="del">
          <ac:chgData name="Гость" userId="13becc5fc9935423" providerId="Windows Live" clId="Web-{E99A33DB-7DCE-4FC8-A409-E9BB084C7319}" dt="2023-10-17T09:12:03.899" v="764"/>
          <ac:spMkLst>
            <pc:docMk/>
            <pc:sldMk cId="4273030253" sldId="274"/>
            <ac:spMk id="28" creationId="{AEDD7960-4866-4399-BEF6-DD1431AB4E34}"/>
          </ac:spMkLst>
        </pc:spChg>
        <pc:spChg chg="del">
          <ac:chgData name="Гость" userId="13becc5fc9935423" providerId="Windows Live" clId="Web-{E99A33DB-7DCE-4FC8-A409-E9BB084C7319}" dt="2023-10-17T09:12:03.899" v="764"/>
          <ac:spMkLst>
            <pc:docMk/>
            <pc:sldMk cId="4273030253" sldId="274"/>
            <ac:spMk id="29" creationId="{55D4142C-5077-457F-A6AD-3FECFDB39685}"/>
          </ac:spMkLst>
        </pc:spChg>
        <pc:spChg chg="del">
          <ac:chgData name="Гость" userId="13becc5fc9935423" providerId="Windows Live" clId="Web-{E99A33DB-7DCE-4FC8-A409-E9BB084C7319}" dt="2023-10-17T09:12:03.899" v="764"/>
          <ac:spMkLst>
            <pc:docMk/>
            <pc:sldMk cId="4273030253" sldId="274"/>
            <ac:spMk id="30" creationId="{7A5F0580-5EE9-419F-96EE-B6529EF6E7D0}"/>
          </ac:spMkLst>
        </pc:spChg>
        <pc:spChg chg="add">
          <ac:chgData name="Гость" userId="13becc5fc9935423" providerId="Windows Live" clId="Web-{E99A33DB-7DCE-4FC8-A409-E9BB084C7319}" dt="2023-10-17T09:12:03.899" v="764"/>
          <ac:spMkLst>
            <pc:docMk/>
            <pc:sldMk cId="4273030253" sldId="274"/>
            <ac:spMk id="35" creationId="{ECC07320-C2CA-4E29-8481-9D9E143C7788}"/>
          </ac:spMkLst>
        </pc:spChg>
        <pc:spChg chg="add">
          <ac:chgData name="Гость" userId="13becc5fc9935423" providerId="Windows Live" clId="Web-{E99A33DB-7DCE-4FC8-A409-E9BB084C7319}" dt="2023-10-17T09:12:03.899" v="764"/>
          <ac:spMkLst>
            <pc:docMk/>
            <pc:sldMk cId="4273030253" sldId="274"/>
            <ac:spMk id="37" creationId="{178FB36B-5BFE-42CA-BC60-1115E0D95EEC}"/>
          </ac:spMkLst>
        </pc:spChg>
        <pc:picChg chg="mod">
          <ac:chgData name="Гость" userId="13becc5fc9935423" providerId="Windows Live" clId="Web-{E99A33DB-7DCE-4FC8-A409-E9BB084C7319}" dt="2023-10-17T09:12:03.899" v="764"/>
          <ac:picMkLst>
            <pc:docMk/>
            <pc:sldMk cId="4273030253" sldId="274"/>
            <ac:picMk id="26" creationId="{2FA61122-1B5E-7133-8398-3DD075407611}"/>
          </ac:picMkLst>
        </pc:picChg>
      </pc:sldChg>
      <pc:sldChg chg="addSp modSp del mod setBg">
        <pc:chgData name="Гость" userId="13becc5fc9935423" providerId="Windows Live" clId="Web-{E99A33DB-7DCE-4FC8-A409-E9BB084C7319}" dt="2023-10-17T07:11:03.338" v="11"/>
        <pc:sldMkLst>
          <pc:docMk/>
          <pc:sldMk cId="1649373270" sldId="275"/>
        </pc:sldMkLst>
        <pc:spChg chg="add mod ord">
          <ac:chgData name="Гость" userId="13becc5fc9935423" providerId="Windows Live" clId="Web-{E99A33DB-7DCE-4FC8-A409-E9BB084C7319}" dt="2023-10-17T07:09:10.864" v="3"/>
          <ac:spMkLst>
            <pc:docMk/>
            <pc:sldMk cId="1649373270" sldId="275"/>
            <ac:spMk id="2" creationId="{820F46E2-0146-8187-07B4-2519853184DF}"/>
          </ac:spMkLst>
        </pc:spChg>
        <pc:spChg chg="add">
          <ac:chgData name="Гость" userId="13becc5fc9935423" providerId="Windows Live" clId="Web-{E99A33DB-7DCE-4FC8-A409-E9BB084C7319}" dt="2023-10-17T07:09:10.864" v="3"/>
          <ac:spMkLst>
            <pc:docMk/>
            <pc:sldMk cId="1649373270" sldId="275"/>
            <ac:spMk id="8" creationId="{50E4C519-FBE9-4ABE-A8F9-C2CBE326932F}"/>
          </ac:spMkLst>
        </pc:spChg>
        <pc:spChg chg="add">
          <ac:chgData name="Гость" userId="13becc5fc9935423" providerId="Windows Live" clId="Web-{E99A33DB-7DCE-4FC8-A409-E9BB084C7319}" dt="2023-10-17T07:09:10.864" v="3"/>
          <ac:spMkLst>
            <pc:docMk/>
            <pc:sldMk cId="1649373270" sldId="275"/>
            <ac:spMk id="10" creationId="{80EC29FB-299E-49F3-8C7B-01199632A30F}"/>
          </ac:spMkLst>
        </pc:spChg>
        <pc:spChg chg="add">
          <ac:chgData name="Гость" userId="13becc5fc9935423" providerId="Windows Live" clId="Web-{E99A33DB-7DCE-4FC8-A409-E9BB084C7319}" dt="2023-10-17T07:09:10.864" v="3"/>
          <ac:spMkLst>
            <pc:docMk/>
            <pc:sldMk cId="1649373270" sldId="275"/>
            <ac:spMk id="12" creationId="{C29A2522-B27A-45C5-897B-79A1407D159A}"/>
          </ac:spMkLst>
        </pc:spChg>
        <pc:spChg chg="add">
          <ac:chgData name="Гость" userId="13becc5fc9935423" providerId="Windows Live" clId="Web-{E99A33DB-7DCE-4FC8-A409-E9BB084C7319}" dt="2023-10-17T07:09:10.864" v="3"/>
          <ac:spMkLst>
            <pc:docMk/>
            <pc:sldMk cId="1649373270" sldId="275"/>
            <ac:spMk id="14" creationId="{98E79BE4-34FE-485A-98A5-92CE8F7C4743}"/>
          </ac:spMkLst>
        </pc:spChg>
        <pc:spChg chg="add">
          <ac:chgData name="Гость" userId="13becc5fc9935423" providerId="Windows Live" clId="Web-{E99A33DB-7DCE-4FC8-A409-E9BB084C7319}" dt="2023-10-17T07:09:10.864" v="3"/>
          <ac:spMkLst>
            <pc:docMk/>
            <pc:sldMk cId="1649373270" sldId="275"/>
            <ac:spMk id="16" creationId="{7A5F0580-5EE9-419F-96EE-B6529EF6E7D0}"/>
          </ac:spMkLst>
        </pc:spChg>
        <pc:picChg chg="add mod">
          <ac:chgData name="Гость" userId="13becc5fc9935423" providerId="Windows Live" clId="Web-{E99A33DB-7DCE-4FC8-A409-E9BB084C7319}" dt="2023-10-17T07:09:10.864" v="3"/>
          <ac:picMkLst>
            <pc:docMk/>
            <pc:sldMk cId="1649373270" sldId="275"/>
            <ac:picMk id="3" creationId="{6EDE0DAD-2E67-D21D-17D0-B84C97076549}"/>
          </ac:picMkLst>
        </pc:picChg>
      </pc:sldChg>
      <pc:sldChg chg="addSp delSp modSp">
        <pc:chgData name="Гость" userId="13becc5fc9935423" providerId="Windows Live" clId="Web-{E99A33DB-7DCE-4FC8-A409-E9BB084C7319}" dt="2023-10-17T08:54:53.939" v="667" actId="1076"/>
        <pc:sldMkLst>
          <pc:docMk/>
          <pc:sldMk cId="1162428082" sldId="276"/>
        </pc:sldMkLst>
        <pc:spChg chg="del">
          <ac:chgData name="Гость" userId="13becc5fc9935423" providerId="Windows Live" clId="Web-{E99A33DB-7DCE-4FC8-A409-E9BB084C7319}" dt="2023-10-17T08:52:53.325" v="639"/>
          <ac:spMkLst>
            <pc:docMk/>
            <pc:sldMk cId="1162428082" sldId="276"/>
            <ac:spMk id="2" creationId="{9EEA7623-55D5-5E38-0C4E-3620F5DEB3F9}"/>
          </ac:spMkLst>
        </pc:spChg>
        <pc:spChg chg="add mod">
          <ac:chgData name="Гость" userId="13becc5fc9935423" providerId="Windows Live" clId="Web-{E99A33DB-7DCE-4FC8-A409-E9BB084C7319}" dt="2023-10-17T08:54:53.939" v="667" actId="1076"/>
          <ac:spMkLst>
            <pc:docMk/>
            <pc:sldMk cId="1162428082" sldId="276"/>
            <ac:spMk id="3" creationId="{5D5AF60C-5DB8-62E4-F3A5-8BC50D0A2CD9}"/>
          </ac:spMkLst>
        </pc:spChg>
      </pc:sldChg>
      <pc:sldChg chg="addSp delSp modSp mod setBg">
        <pc:chgData name="Гость" userId="13becc5fc9935423" providerId="Windows Live" clId="Web-{E99A33DB-7DCE-4FC8-A409-E9BB084C7319}" dt="2023-10-17T09:18:44.118" v="835"/>
        <pc:sldMkLst>
          <pc:docMk/>
          <pc:sldMk cId="497968300" sldId="277"/>
        </pc:sldMkLst>
        <pc:spChg chg="del">
          <ac:chgData name="Гость" userId="13becc5fc9935423" providerId="Windows Live" clId="Web-{E99A33DB-7DCE-4FC8-A409-E9BB084C7319}" dt="2023-10-17T07:20:08.429" v="33"/>
          <ac:spMkLst>
            <pc:docMk/>
            <pc:sldMk cId="497968300" sldId="277"/>
            <ac:spMk id="2" creationId="{7AB56F80-0DC0-F105-3F58-D96BE16DBB84}"/>
          </ac:spMkLst>
        </pc:spChg>
        <pc:spChg chg="add">
          <ac:chgData name="Гость" userId="13becc5fc9935423" providerId="Windows Live" clId="Web-{E99A33DB-7DCE-4FC8-A409-E9BB084C7319}" dt="2023-10-17T09:18:44.118" v="835"/>
          <ac:spMkLst>
            <pc:docMk/>
            <pc:sldMk cId="497968300" sldId="277"/>
            <ac:spMk id="11" creationId="{E1750109-3B91-4506-B997-0CD8E35A1488}"/>
          </ac:spMkLst>
        </pc:spChg>
        <pc:spChg chg="add">
          <ac:chgData name="Гость" userId="13becc5fc9935423" providerId="Windows Live" clId="Web-{E99A33DB-7DCE-4FC8-A409-E9BB084C7319}" dt="2023-10-17T09:18:44.118" v="835"/>
          <ac:spMkLst>
            <pc:docMk/>
            <pc:sldMk cId="497968300" sldId="277"/>
            <ac:spMk id="13" creationId="{E72D8D1B-59F6-4FF3-8547-9BBB6129F2FA}"/>
          </ac:spMkLst>
        </pc:spChg>
        <pc:spChg chg="add">
          <ac:chgData name="Гость" userId="13becc5fc9935423" providerId="Windows Live" clId="Web-{E99A33DB-7DCE-4FC8-A409-E9BB084C7319}" dt="2023-10-17T09:18:44.118" v="835"/>
          <ac:spMkLst>
            <pc:docMk/>
            <pc:sldMk cId="497968300" sldId="277"/>
            <ac:spMk id="15" creationId="{14044C96-7CFD-44DB-A579-D77B0D37C681}"/>
          </ac:spMkLst>
        </pc:spChg>
        <pc:spChg chg="add">
          <ac:chgData name="Гость" userId="13becc5fc9935423" providerId="Windows Live" clId="Web-{E99A33DB-7DCE-4FC8-A409-E9BB084C7319}" dt="2023-10-17T09:18:44.118" v="835"/>
          <ac:spMkLst>
            <pc:docMk/>
            <pc:sldMk cId="497968300" sldId="277"/>
            <ac:spMk id="17" creationId="{8FC8C21F-9484-4A71-ABFA-6C10682FAC3E}"/>
          </ac:spMkLst>
        </pc:spChg>
        <pc:spChg chg="add">
          <ac:chgData name="Гость" userId="13becc5fc9935423" providerId="Windows Live" clId="Web-{E99A33DB-7DCE-4FC8-A409-E9BB084C7319}" dt="2023-10-17T09:18:44.118" v="835"/>
          <ac:spMkLst>
            <pc:docMk/>
            <pc:sldMk cId="497968300" sldId="277"/>
            <ac:spMk id="19" creationId="{2C444748-5A8D-4B53-89FE-42B455DFA2D1}"/>
          </ac:spMkLst>
        </pc:spChg>
        <pc:spChg chg="add">
          <ac:chgData name="Гость" userId="13becc5fc9935423" providerId="Windows Live" clId="Web-{E99A33DB-7DCE-4FC8-A409-E9BB084C7319}" dt="2023-10-17T09:18:44.118" v="835"/>
          <ac:spMkLst>
            <pc:docMk/>
            <pc:sldMk cId="497968300" sldId="277"/>
            <ac:spMk id="21" creationId="{F4FFA271-A10A-4AC3-8F06-E3313A197A80}"/>
          </ac:spMkLst>
        </pc:spChg>
        <pc:picChg chg="add mod">
          <ac:chgData name="Гость" userId="13becc5fc9935423" providerId="Windows Live" clId="Web-{E99A33DB-7DCE-4FC8-A409-E9BB084C7319}" dt="2023-10-17T09:18:44.118" v="835"/>
          <ac:picMkLst>
            <pc:docMk/>
            <pc:sldMk cId="497968300" sldId="277"/>
            <ac:picMk id="2" creationId="{87B5599C-65CF-0782-8E99-91EDB079D761}"/>
          </ac:picMkLst>
        </pc:picChg>
        <pc:picChg chg="add mod">
          <ac:chgData name="Гость" userId="13becc5fc9935423" providerId="Windows Live" clId="Web-{E99A33DB-7DCE-4FC8-A409-E9BB084C7319}" dt="2023-10-17T09:18:44.118" v="835"/>
          <ac:picMkLst>
            <pc:docMk/>
            <pc:sldMk cId="497968300" sldId="277"/>
            <ac:picMk id="3" creationId="{DE1B8771-49E1-5DA6-05E0-3A3A5A7D1050}"/>
          </ac:picMkLst>
        </pc:picChg>
        <pc:picChg chg="add mod">
          <ac:chgData name="Гость" userId="13becc5fc9935423" providerId="Windows Live" clId="Web-{E99A33DB-7DCE-4FC8-A409-E9BB084C7319}" dt="2023-10-17T09:18:44.118" v="835"/>
          <ac:picMkLst>
            <pc:docMk/>
            <pc:sldMk cId="497968300" sldId="277"/>
            <ac:picMk id="4" creationId="{09B40708-9D5E-D563-11C4-13E2129E06E5}"/>
          </ac:picMkLst>
        </pc:picChg>
        <pc:picChg chg="add mod">
          <ac:chgData name="Гость" userId="13becc5fc9935423" providerId="Windows Live" clId="Web-{E99A33DB-7DCE-4FC8-A409-E9BB084C7319}" dt="2023-10-17T09:18:44.118" v="835"/>
          <ac:picMkLst>
            <pc:docMk/>
            <pc:sldMk cId="497968300" sldId="277"/>
            <ac:picMk id="5" creationId="{44407440-0227-5324-F011-09C4CB096962}"/>
          </ac:picMkLst>
        </pc:picChg>
        <pc:picChg chg="add mod ord">
          <ac:chgData name="Гость" userId="13becc5fc9935423" providerId="Windows Live" clId="Web-{E99A33DB-7DCE-4FC8-A409-E9BB084C7319}" dt="2023-10-17T09:18:44.118" v="835"/>
          <ac:picMkLst>
            <pc:docMk/>
            <pc:sldMk cId="497968300" sldId="277"/>
            <ac:picMk id="6" creationId="{E3738BE6-B9C5-0BEF-9DE6-5C4D1A1C8AC8}"/>
          </ac:picMkLst>
        </pc:picChg>
      </pc:sldChg>
      <pc:sldChg chg="addSp delSp modSp new mod ord setBg">
        <pc:chgData name="Гость" userId="13becc5fc9935423" providerId="Windows Live" clId="Web-{E99A33DB-7DCE-4FC8-A409-E9BB084C7319}" dt="2023-10-17T08:16:24.602" v="312"/>
        <pc:sldMkLst>
          <pc:docMk/>
          <pc:sldMk cId="2739789171" sldId="278"/>
        </pc:sldMkLst>
        <pc:spChg chg="add mod ord">
          <ac:chgData name="Гость" userId="13becc5fc9935423" providerId="Windows Live" clId="Web-{E99A33DB-7DCE-4FC8-A409-E9BB084C7319}" dt="2023-10-17T08:15:38.616" v="296" actId="20577"/>
          <ac:spMkLst>
            <pc:docMk/>
            <pc:sldMk cId="2739789171" sldId="278"/>
            <ac:spMk id="2" creationId="{62DF81A8-70ED-9CF5-E06E-6EB3D3BE7A31}"/>
          </ac:spMkLst>
        </pc:spChg>
        <pc:spChg chg="add del mod">
          <ac:chgData name="Гость" userId="13becc5fc9935423" providerId="Windows Live" clId="Web-{E99A33DB-7DCE-4FC8-A409-E9BB084C7319}" dt="2023-10-17T08:16:24.602" v="312"/>
          <ac:spMkLst>
            <pc:docMk/>
            <pc:sldMk cId="2739789171" sldId="278"/>
            <ac:spMk id="4" creationId="{06B87FE3-9174-BBE5-949D-8231A3100677}"/>
          </ac:spMkLst>
        </pc:spChg>
        <pc:spChg chg="add del">
          <ac:chgData name="Гость" userId="13becc5fc9935423" providerId="Windows Live" clId="Web-{E99A33DB-7DCE-4FC8-A409-E9BB084C7319}" dt="2023-10-17T08:13:59.799" v="287"/>
          <ac:spMkLst>
            <pc:docMk/>
            <pc:sldMk cId="2739789171" sldId="278"/>
            <ac:spMk id="8" creationId="{F13C74B1-5B17-4795-BED0-7140497B445A}"/>
          </ac:spMkLst>
        </pc:spChg>
        <pc:spChg chg="add del">
          <ac:chgData name="Гость" userId="13becc5fc9935423" providerId="Windows Live" clId="Web-{E99A33DB-7DCE-4FC8-A409-E9BB084C7319}" dt="2023-10-17T08:13:59.799" v="287"/>
          <ac:spMkLst>
            <pc:docMk/>
            <pc:sldMk cId="2739789171" sldId="278"/>
            <ac:spMk id="10" creationId="{D4974D33-8DC5-464E-8C6D-BE58F0669C17}"/>
          </ac:spMkLst>
        </pc:spChg>
        <pc:spChg chg="add del">
          <ac:chgData name="Гость" userId="13becc5fc9935423" providerId="Windows Live" clId="Web-{E99A33DB-7DCE-4FC8-A409-E9BB084C7319}" dt="2023-10-17T08:14:52.614" v="294"/>
          <ac:spMkLst>
            <pc:docMk/>
            <pc:sldMk cId="2739789171" sldId="278"/>
            <ac:spMk id="15" creationId="{04812C46-200A-4DEB-A05E-3ED6C68C2387}"/>
          </ac:spMkLst>
        </pc:spChg>
        <pc:spChg chg="add del">
          <ac:chgData name="Гость" userId="13becc5fc9935423" providerId="Windows Live" clId="Web-{E99A33DB-7DCE-4FC8-A409-E9BB084C7319}" dt="2023-10-17T08:14:52.614" v="294"/>
          <ac:spMkLst>
            <pc:docMk/>
            <pc:sldMk cId="2739789171" sldId="278"/>
            <ac:spMk id="17" creationId="{D1EA859B-E555-4109-94F3-6700E046E008}"/>
          </ac:spMkLst>
        </pc:spChg>
        <pc:spChg chg="add">
          <ac:chgData name="Гость" userId="13becc5fc9935423" providerId="Windows Live" clId="Web-{E99A33DB-7DCE-4FC8-A409-E9BB084C7319}" dt="2023-10-17T08:14:52.614" v="294"/>
          <ac:spMkLst>
            <pc:docMk/>
            <pc:sldMk cId="2739789171" sldId="278"/>
            <ac:spMk id="22" creationId="{9B7AD9F6-8CE7-4299-8FC6-328F4DCD3FF9}"/>
          </ac:spMkLst>
        </pc:spChg>
        <pc:spChg chg="add">
          <ac:chgData name="Гость" userId="13becc5fc9935423" providerId="Windows Live" clId="Web-{E99A33DB-7DCE-4FC8-A409-E9BB084C7319}" dt="2023-10-17T08:14:52.614" v="294"/>
          <ac:spMkLst>
            <pc:docMk/>
            <pc:sldMk cId="2739789171" sldId="278"/>
            <ac:spMk id="24" creationId="{F49775AF-8896-43EE-92C6-83497D6DC56F}"/>
          </ac:spMkLst>
        </pc:spChg>
        <pc:picChg chg="add mod ord">
          <ac:chgData name="Гость" userId="13becc5fc9935423" providerId="Windows Live" clId="Web-{E99A33DB-7DCE-4FC8-A409-E9BB084C7319}" dt="2023-10-17T08:14:52.614" v="294"/>
          <ac:picMkLst>
            <pc:docMk/>
            <pc:sldMk cId="2739789171" sldId="278"/>
            <ac:picMk id="3" creationId="{74EE0FFE-2038-3650-927A-B166EB274ED7}"/>
          </ac:picMkLst>
        </pc:picChg>
      </pc:sldChg>
      <pc:sldChg chg="addSp modSp new mod setBg">
        <pc:chgData name="Гость" userId="13becc5fc9935423" providerId="Windows Live" clId="Web-{E99A33DB-7DCE-4FC8-A409-E9BB084C7319}" dt="2023-10-17T09:14:24.327" v="807" actId="20577"/>
        <pc:sldMkLst>
          <pc:docMk/>
          <pc:sldMk cId="4142832274" sldId="279"/>
        </pc:sldMkLst>
        <pc:spChg chg="add mod">
          <ac:chgData name="Гость" userId="13becc5fc9935423" providerId="Windows Live" clId="Web-{E99A33DB-7DCE-4FC8-A409-E9BB084C7319}" dt="2023-10-17T09:14:24.327" v="807" actId="20577"/>
          <ac:spMkLst>
            <pc:docMk/>
            <pc:sldMk cId="4142832274" sldId="279"/>
            <ac:spMk id="2" creationId="{B127C030-0DAC-1EB9-5D25-256EE1DAEFCC}"/>
          </ac:spMkLst>
        </pc:spChg>
        <pc:spChg chg="add">
          <ac:chgData name="Гость" userId="13becc5fc9935423" providerId="Windows Live" clId="Web-{E99A33DB-7DCE-4FC8-A409-E9BB084C7319}" dt="2023-10-17T07:11:49.356" v="15"/>
          <ac:spMkLst>
            <pc:docMk/>
            <pc:sldMk cId="4142832274" sldId="279"/>
            <ac:spMk id="8" creationId="{F13C74B1-5B17-4795-BED0-7140497B445A}"/>
          </ac:spMkLst>
        </pc:spChg>
        <pc:spChg chg="add">
          <ac:chgData name="Гость" userId="13becc5fc9935423" providerId="Windows Live" clId="Web-{E99A33DB-7DCE-4FC8-A409-E9BB084C7319}" dt="2023-10-17T07:11:49.356" v="15"/>
          <ac:spMkLst>
            <pc:docMk/>
            <pc:sldMk cId="4142832274" sldId="279"/>
            <ac:spMk id="10" creationId="{D4974D33-8DC5-464E-8C6D-BE58F0669C17}"/>
          </ac:spMkLst>
        </pc:spChg>
        <pc:picChg chg="add">
          <ac:chgData name="Гость" userId="13becc5fc9935423" providerId="Windows Live" clId="Web-{E99A33DB-7DCE-4FC8-A409-E9BB084C7319}" dt="2023-10-17T07:11:49.356" v="15"/>
          <ac:picMkLst>
            <pc:docMk/>
            <pc:sldMk cId="4142832274" sldId="279"/>
            <ac:picMk id="4" creationId="{4002F99D-85B7-76DA-A1C2-509CA18EFA8D}"/>
          </ac:picMkLst>
        </pc:picChg>
      </pc:sldChg>
      <pc:sldChg chg="addSp modSp new mod setBg">
        <pc:chgData name="Гость" userId="13becc5fc9935423" providerId="Windows Live" clId="Web-{E99A33DB-7DCE-4FC8-A409-E9BB084C7319}" dt="2023-10-17T08:58:03.712" v="696"/>
        <pc:sldMkLst>
          <pc:docMk/>
          <pc:sldMk cId="1909773485" sldId="280"/>
        </pc:sldMkLst>
        <pc:spChg chg="add mod">
          <ac:chgData name="Гость" userId="13becc5fc9935423" providerId="Windows Live" clId="Web-{E99A33DB-7DCE-4FC8-A409-E9BB084C7319}" dt="2023-10-17T08:57:25.945" v="690"/>
          <ac:spMkLst>
            <pc:docMk/>
            <pc:sldMk cId="1909773485" sldId="280"/>
            <ac:spMk id="2" creationId="{9D789642-F041-5D27-C05A-A8E13D7AF9AB}"/>
          </ac:spMkLst>
        </pc:spChg>
        <pc:spChg chg="add mod">
          <ac:chgData name="Гость" userId="13becc5fc9935423" providerId="Windows Live" clId="Web-{E99A33DB-7DCE-4FC8-A409-E9BB084C7319}" dt="2023-10-17T08:58:03.712" v="696"/>
          <ac:spMkLst>
            <pc:docMk/>
            <pc:sldMk cId="1909773485" sldId="280"/>
            <ac:spMk id="4" creationId="{C6B9CAF6-832F-A273-DDBD-B7145E1AB125}"/>
          </ac:spMkLst>
        </pc:spChg>
        <pc:spChg chg="add">
          <ac:chgData name="Гость" userId="13becc5fc9935423" providerId="Windows Live" clId="Web-{E99A33DB-7DCE-4FC8-A409-E9BB084C7319}" dt="2023-10-17T07:13:15.908" v="24"/>
          <ac:spMkLst>
            <pc:docMk/>
            <pc:sldMk cId="1909773485" sldId="280"/>
            <ac:spMk id="8" creationId="{F13C74B1-5B17-4795-BED0-7140497B445A}"/>
          </ac:spMkLst>
        </pc:spChg>
        <pc:spChg chg="add">
          <ac:chgData name="Гость" userId="13becc5fc9935423" providerId="Windows Live" clId="Web-{E99A33DB-7DCE-4FC8-A409-E9BB084C7319}" dt="2023-10-17T07:13:15.908" v="24"/>
          <ac:spMkLst>
            <pc:docMk/>
            <pc:sldMk cId="1909773485" sldId="280"/>
            <ac:spMk id="10" creationId="{D4974D33-8DC5-464E-8C6D-BE58F0669C17}"/>
          </ac:spMkLst>
        </pc:spChg>
        <pc:picChg chg="add mod">
          <ac:chgData name="Гость" userId="13becc5fc9935423" providerId="Windows Live" clId="Web-{E99A33DB-7DCE-4FC8-A409-E9BB084C7319}" dt="2023-10-17T07:13:15.908" v="24"/>
          <ac:picMkLst>
            <pc:docMk/>
            <pc:sldMk cId="1909773485" sldId="280"/>
            <ac:picMk id="3" creationId="{792E460E-9A32-6746-B98A-B23FDD1C3DF4}"/>
          </ac:picMkLst>
        </pc:picChg>
      </pc:sldChg>
      <pc:sldChg chg="addSp delSp modSp new mod setBg">
        <pc:chgData name="Гость" userId="13becc5fc9935423" providerId="Windows Live" clId="Web-{E99A33DB-7DCE-4FC8-A409-E9BB084C7319}" dt="2023-10-17T09:07:59.218" v="721"/>
        <pc:sldMkLst>
          <pc:docMk/>
          <pc:sldMk cId="3986072933" sldId="281"/>
        </pc:sldMkLst>
        <pc:spChg chg="add mod ord">
          <ac:chgData name="Гость" userId="13becc5fc9935423" providerId="Windows Live" clId="Web-{E99A33DB-7DCE-4FC8-A409-E9BB084C7319}" dt="2023-10-17T09:07:59.218" v="721"/>
          <ac:spMkLst>
            <pc:docMk/>
            <pc:sldMk cId="3986072933" sldId="281"/>
            <ac:spMk id="2" creationId="{D993F358-C84E-CFB2-A24A-CF84BB346894}"/>
          </ac:spMkLst>
        </pc:spChg>
        <pc:spChg chg="add del">
          <ac:chgData name="Гость" userId="13becc5fc9935423" providerId="Windows Live" clId="Web-{E99A33DB-7DCE-4FC8-A409-E9BB084C7319}" dt="2023-10-17T07:19:42.506" v="31"/>
          <ac:spMkLst>
            <pc:docMk/>
            <pc:sldMk cId="3986072933" sldId="281"/>
            <ac:spMk id="8" creationId="{F13C74B1-5B17-4795-BED0-7140497B445A}"/>
          </ac:spMkLst>
        </pc:spChg>
        <pc:spChg chg="add del">
          <ac:chgData name="Гость" userId="13becc5fc9935423" providerId="Windows Live" clId="Web-{E99A33DB-7DCE-4FC8-A409-E9BB084C7319}" dt="2023-10-17T07:19:42.506" v="31"/>
          <ac:spMkLst>
            <pc:docMk/>
            <pc:sldMk cId="3986072933" sldId="281"/>
            <ac:spMk id="10" creationId="{D4974D33-8DC5-464E-8C6D-BE58F0669C17}"/>
          </ac:spMkLst>
        </pc:spChg>
        <pc:spChg chg="add">
          <ac:chgData name="Гость" userId="13becc5fc9935423" providerId="Windows Live" clId="Web-{E99A33DB-7DCE-4FC8-A409-E9BB084C7319}" dt="2023-10-17T07:19:42.521" v="32"/>
          <ac:spMkLst>
            <pc:docMk/>
            <pc:sldMk cId="3986072933" sldId="281"/>
            <ac:spMk id="12" creationId="{04812C46-200A-4DEB-A05E-3ED6C68C2387}"/>
          </ac:spMkLst>
        </pc:spChg>
        <pc:spChg chg="add">
          <ac:chgData name="Гость" userId="13becc5fc9935423" providerId="Windows Live" clId="Web-{E99A33DB-7DCE-4FC8-A409-E9BB084C7319}" dt="2023-10-17T07:19:42.521" v="32"/>
          <ac:spMkLst>
            <pc:docMk/>
            <pc:sldMk cId="3986072933" sldId="281"/>
            <ac:spMk id="13" creationId="{D1EA859B-E555-4109-94F3-6700E046E008}"/>
          </ac:spMkLst>
        </pc:spChg>
        <pc:picChg chg="add mod">
          <ac:chgData name="Гость" userId="13becc5fc9935423" providerId="Windows Live" clId="Web-{E99A33DB-7DCE-4FC8-A409-E9BB084C7319}" dt="2023-10-17T07:19:42.521" v="32"/>
          <ac:picMkLst>
            <pc:docMk/>
            <pc:sldMk cId="3986072933" sldId="281"/>
            <ac:picMk id="3" creationId="{4DECB560-828A-A3D2-AC14-CB25AAF2FF53}"/>
          </ac:picMkLst>
        </pc:picChg>
      </pc:sldChg>
      <pc:sldChg chg="addSp delSp modSp new del mod setBg">
        <pc:chgData name="Гость" userId="13becc5fc9935423" providerId="Windows Live" clId="Web-{E99A33DB-7DCE-4FC8-A409-E9BB084C7319}" dt="2023-10-17T08:43:48.664" v="562"/>
        <pc:sldMkLst>
          <pc:docMk/>
          <pc:sldMk cId="947374424" sldId="282"/>
        </pc:sldMkLst>
        <pc:spChg chg="add del mod">
          <ac:chgData name="Гость" userId="13becc5fc9935423" providerId="Windows Live" clId="Web-{E99A33DB-7DCE-4FC8-A409-E9BB084C7319}" dt="2023-10-17T07:51:48.531" v="114"/>
          <ac:spMkLst>
            <pc:docMk/>
            <pc:sldMk cId="947374424" sldId="282"/>
            <ac:spMk id="2" creationId="{768D84C6-2952-6C27-0F8E-88B079B97DAA}"/>
          </ac:spMkLst>
        </pc:spChg>
        <pc:spChg chg="add del mod">
          <ac:chgData name="Гость" userId="13becc5fc9935423" providerId="Windows Live" clId="Web-{E99A33DB-7DCE-4FC8-A409-E9BB084C7319}" dt="2023-10-17T07:51:53.374" v="115"/>
          <ac:spMkLst>
            <pc:docMk/>
            <pc:sldMk cId="947374424" sldId="282"/>
            <ac:spMk id="3" creationId="{4BE9F42B-FFBF-0F5D-0AF2-16DC819F41CA}"/>
          </ac:spMkLst>
        </pc:spChg>
        <pc:spChg chg="add del mod">
          <ac:chgData name="Гость" userId="13becc5fc9935423" providerId="Windows Live" clId="Web-{E99A33DB-7DCE-4FC8-A409-E9BB084C7319}" dt="2023-10-17T07:55:49.118" v="130"/>
          <ac:spMkLst>
            <pc:docMk/>
            <pc:sldMk cId="947374424" sldId="282"/>
            <ac:spMk id="5" creationId="{D7F930A6-B5CA-D846-E1D3-2120BF9BA4B4}"/>
          </ac:spMkLst>
        </pc:spChg>
        <pc:spChg chg="add del mod">
          <ac:chgData name="Гость" userId="13becc5fc9935423" providerId="Windows Live" clId="Web-{E99A33DB-7DCE-4FC8-A409-E9BB084C7319}" dt="2023-10-17T07:55:57.931" v="131"/>
          <ac:spMkLst>
            <pc:docMk/>
            <pc:sldMk cId="947374424" sldId="282"/>
            <ac:spMk id="6" creationId="{DBDAA5B2-6C5A-5602-20BE-75DB36258A1F}"/>
          </ac:spMkLst>
        </pc:spChg>
        <pc:spChg chg="add mod">
          <ac:chgData name="Гость" userId="13becc5fc9935423" providerId="Windows Live" clId="Web-{E99A33DB-7DCE-4FC8-A409-E9BB084C7319}" dt="2023-10-17T07:57:26.543" v="152"/>
          <ac:spMkLst>
            <pc:docMk/>
            <pc:sldMk cId="947374424" sldId="282"/>
            <ac:spMk id="7" creationId="{0F8E09C2-180A-F8CF-5571-8FD461CCCFAC}"/>
          </ac:spMkLst>
        </pc:spChg>
        <pc:spChg chg="add mod">
          <ac:chgData name="Гость" userId="13becc5fc9935423" providerId="Windows Live" clId="Web-{E99A33DB-7DCE-4FC8-A409-E9BB084C7319}" dt="2023-10-17T07:57:26.543" v="152"/>
          <ac:spMkLst>
            <pc:docMk/>
            <pc:sldMk cId="947374424" sldId="282"/>
            <ac:spMk id="9" creationId="{CBCBE41B-9756-EF47-33BD-2F6597044062}"/>
          </ac:spMkLst>
        </pc:spChg>
        <pc:spChg chg="add mod">
          <ac:chgData name="Гость" userId="13becc5fc9935423" providerId="Windows Live" clId="Web-{E99A33DB-7DCE-4FC8-A409-E9BB084C7319}" dt="2023-10-17T08:06:57.002" v="229" actId="20577"/>
          <ac:spMkLst>
            <pc:docMk/>
            <pc:sldMk cId="947374424" sldId="282"/>
            <ac:spMk id="10" creationId="{0D66A2BC-3CB8-450B-F68C-F71522805081}"/>
          </ac:spMkLst>
        </pc:spChg>
        <pc:spChg chg="add">
          <ac:chgData name="Гость" userId="13becc5fc9935423" providerId="Windows Live" clId="Web-{E99A33DB-7DCE-4FC8-A409-E9BB084C7319}" dt="2023-10-17T07:57:26.543" v="152"/>
          <ac:spMkLst>
            <pc:docMk/>
            <pc:sldMk cId="947374424" sldId="282"/>
            <ac:spMk id="15" creationId="{560AFAAC-EA6C-45A9-9E03-C9C9F0193B4F}"/>
          </ac:spMkLst>
        </pc:spChg>
        <pc:spChg chg="add">
          <ac:chgData name="Гость" userId="13becc5fc9935423" providerId="Windows Live" clId="Web-{E99A33DB-7DCE-4FC8-A409-E9BB084C7319}" dt="2023-10-17T07:57:26.543" v="152"/>
          <ac:spMkLst>
            <pc:docMk/>
            <pc:sldMk cId="947374424" sldId="282"/>
            <ac:spMk id="17" creationId="{83549E37-C86B-4401-90BD-D8BF83859F14}"/>
          </ac:spMkLst>
        </pc:spChg>
        <pc:spChg chg="add">
          <ac:chgData name="Гость" userId="13becc5fc9935423" providerId="Windows Live" clId="Web-{E99A33DB-7DCE-4FC8-A409-E9BB084C7319}" dt="2023-10-17T07:57:26.543" v="152"/>
          <ac:spMkLst>
            <pc:docMk/>
            <pc:sldMk cId="947374424" sldId="282"/>
            <ac:spMk id="19" creationId="{8A17784E-76D8-4521-A77D-0D2EBB923004}"/>
          </ac:spMkLst>
        </pc:spChg>
        <pc:spChg chg="add">
          <ac:chgData name="Гость" userId="13becc5fc9935423" providerId="Windows Live" clId="Web-{E99A33DB-7DCE-4FC8-A409-E9BB084C7319}" dt="2023-10-17T07:57:26.543" v="152"/>
          <ac:spMkLst>
            <pc:docMk/>
            <pc:sldMk cId="947374424" sldId="282"/>
            <ac:spMk id="21" creationId="{C0036C6B-F09C-4EAB-AE02-8D056EE74856}"/>
          </ac:spMkLst>
        </pc:spChg>
        <pc:spChg chg="add">
          <ac:chgData name="Гость" userId="13becc5fc9935423" providerId="Windows Live" clId="Web-{E99A33DB-7DCE-4FC8-A409-E9BB084C7319}" dt="2023-10-17T07:57:26.543" v="152"/>
          <ac:spMkLst>
            <pc:docMk/>
            <pc:sldMk cId="947374424" sldId="282"/>
            <ac:spMk id="23" creationId="{FC8D5885-2804-4D3C-BE31-902E4D3279B0}"/>
          </ac:spMkLst>
        </pc:spChg>
        <pc:picChg chg="add del mod">
          <ac:chgData name="Гость" userId="13becc5fc9935423" providerId="Windows Live" clId="Web-{E99A33DB-7DCE-4FC8-A409-E9BB084C7319}" dt="2023-10-17T07:49:36.932" v="98"/>
          <ac:picMkLst>
            <pc:docMk/>
            <pc:sldMk cId="947374424" sldId="282"/>
            <ac:picMk id="4" creationId="{8C02D043-242C-5015-D895-E47D161182AD}"/>
          </ac:picMkLst>
        </pc:picChg>
        <pc:picChg chg="add del mod">
          <ac:chgData name="Гость" userId="13becc5fc9935423" providerId="Windows Live" clId="Web-{E99A33DB-7DCE-4FC8-A409-E9BB084C7319}" dt="2023-10-17T07:57:17.605" v="151"/>
          <ac:picMkLst>
            <pc:docMk/>
            <pc:sldMk cId="947374424" sldId="282"/>
            <ac:picMk id="8" creationId="{75FAB144-5FB1-6C58-D2D9-B019B664FE1B}"/>
          </ac:picMkLst>
        </pc:picChg>
        <pc:picChg chg="add del">
          <ac:chgData name="Гость" userId="13becc5fc9935423" providerId="Windows Live" clId="Web-{E99A33DB-7DCE-4FC8-A409-E9BB084C7319}" dt="2023-10-17T08:22:10.740" v="334"/>
          <ac:picMkLst>
            <pc:docMk/>
            <pc:sldMk cId="947374424" sldId="282"/>
            <ac:picMk id="11" creationId="{F0405AC7-B6DA-8641-F58B-C5BB05523B67}"/>
          </ac:picMkLst>
        </pc:picChg>
      </pc:sldChg>
      <pc:sldChg chg="addSp modSp new del mod ord setBg">
        <pc:chgData name="Гость" userId="13becc5fc9935423" providerId="Windows Live" clId="Web-{E99A33DB-7DCE-4FC8-A409-E9BB084C7319}" dt="2023-10-17T08:13:40.205" v="286"/>
        <pc:sldMkLst>
          <pc:docMk/>
          <pc:sldMk cId="1487818226" sldId="283"/>
        </pc:sldMkLst>
        <pc:spChg chg="add mod ord">
          <ac:chgData name="Гость" userId="13becc5fc9935423" providerId="Windows Live" clId="Web-{E99A33DB-7DCE-4FC8-A409-E9BB084C7319}" dt="2023-10-17T07:49:14.775" v="97" actId="20577"/>
          <ac:spMkLst>
            <pc:docMk/>
            <pc:sldMk cId="1487818226" sldId="283"/>
            <ac:spMk id="2" creationId="{1F27EDE1-81E6-ADD7-EA12-757085631159}"/>
          </ac:spMkLst>
        </pc:spChg>
        <pc:spChg chg="add">
          <ac:chgData name="Гость" userId="13becc5fc9935423" providerId="Windows Live" clId="Web-{E99A33DB-7DCE-4FC8-A409-E9BB084C7319}" dt="2023-10-17T07:48:52.321" v="95"/>
          <ac:spMkLst>
            <pc:docMk/>
            <pc:sldMk cId="1487818226" sldId="283"/>
            <ac:spMk id="8" creationId="{6CCA5F87-1D1E-45CB-8D83-FC7EEFAD9935}"/>
          </ac:spMkLst>
        </pc:spChg>
        <pc:spChg chg="add">
          <ac:chgData name="Гость" userId="13becc5fc9935423" providerId="Windows Live" clId="Web-{E99A33DB-7DCE-4FC8-A409-E9BB084C7319}" dt="2023-10-17T07:48:52.321" v="95"/>
          <ac:spMkLst>
            <pc:docMk/>
            <pc:sldMk cId="1487818226" sldId="283"/>
            <ac:spMk id="10" creationId="{7CCFC2C6-6238-4A2F-93DE-2ADF74AF635E}"/>
          </ac:spMkLst>
        </pc:spChg>
        <pc:spChg chg="add">
          <ac:chgData name="Гость" userId="13becc5fc9935423" providerId="Windows Live" clId="Web-{E99A33DB-7DCE-4FC8-A409-E9BB084C7319}" dt="2023-10-17T07:48:52.321" v="95"/>
          <ac:spMkLst>
            <pc:docMk/>
            <pc:sldMk cId="1487818226" sldId="283"/>
            <ac:spMk id="12" creationId="{AF2F604E-43BE-4DC3-B983-E071523364F8}"/>
          </ac:spMkLst>
        </pc:spChg>
        <pc:spChg chg="add">
          <ac:chgData name="Гость" userId="13becc5fc9935423" providerId="Windows Live" clId="Web-{E99A33DB-7DCE-4FC8-A409-E9BB084C7319}" dt="2023-10-17T07:48:52.321" v="95"/>
          <ac:spMkLst>
            <pc:docMk/>
            <pc:sldMk cId="1487818226" sldId="283"/>
            <ac:spMk id="14" creationId="{08C9B587-E65E-4B52-B37C-ABEBB6E87928}"/>
          </ac:spMkLst>
        </pc:spChg>
        <pc:picChg chg="add mod">
          <ac:chgData name="Гость" userId="13becc5fc9935423" providerId="Windows Live" clId="Web-{E99A33DB-7DCE-4FC8-A409-E9BB084C7319}" dt="2023-10-17T07:48:52.321" v="95"/>
          <ac:picMkLst>
            <pc:docMk/>
            <pc:sldMk cId="1487818226" sldId="283"/>
            <ac:picMk id="3" creationId="{8962EC91-34C1-93FB-6002-B135BDD688A1}"/>
          </ac:picMkLst>
        </pc:picChg>
      </pc:sldChg>
      <pc:sldChg chg="addSp modSp new mod ord setBg">
        <pc:chgData name="Гость" userId="13becc5fc9935423" providerId="Windows Live" clId="Web-{E99A33DB-7DCE-4FC8-A409-E9BB084C7319}" dt="2023-10-17T08:33:29.640" v="442" actId="1076"/>
        <pc:sldMkLst>
          <pc:docMk/>
          <pc:sldMk cId="1057229679" sldId="284"/>
        </pc:sldMkLst>
        <pc:spChg chg="add mod">
          <ac:chgData name="Гость" userId="13becc5fc9935423" providerId="Windows Live" clId="Web-{E99A33DB-7DCE-4FC8-A409-E9BB084C7319}" dt="2023-10-17T08:33:29.640" v="442" actId="1076"/>
          <ac:spMkLst>
            <pc:docMk/>
            <pc:sldMk cId="1057229679" sldId="284"/>
            <ac:spMk id="2" creationId="{F2C3E35E-C84B-C33C-ACB4-B8245D7AF899}"/>
          </ac:spMkLst>
        </pc:spChg>
        <pc:spChg chg="add mod">
          <ac:chgData name="Гость" userId="13becc5fc9935423" providerId="Windows Live" clId="Web-{E99A33DB-7DCE-4FC8-A409-E9BB084C7319}" dt="2023-10-17T08:33:05.608" v="438"/>
          <ac:spMkLst>
            <pc:docMk/>
            <pc:sldMk cId="1057229679" sldId="284"/>
            <ac:spMk id="3" creationId="{2310A0AB-B3EB-2695-94D2-7373CD08C73F}"/>
          </ac:spMkLst>
        </pc:spChg>
        <pc:spChg chg="add">
          <ac:chgData name="Гость" userId="13becc5fc9935423" providerId="Windows Live" clId="Web-{E99A33DB-7DCE-4FC8-A409-E9BB084C7319}" dt="2023-10-17T07:50:56.044" v="113"/>
          <ac:spMkLst>
            <pc:docMk/>
            <pc:sldMk cId="1057229679" sldId="284"/>
            <ac:spMk id="8" creationId="{3EAF38DC-B069-4F74-89ED-92C7579C3D26}"/>
          </ac:spMkLst>
        </pc:spChg>
        <pc:spChg chg="add">
          <ac:chgData name="Гость" userId="13becc5fc9935423" providerId="Windows Live" clId="Web-{E99A33DB-7DCE-4FC8-A409-E9BB084C7319}" dt="2023-10-17T07:50:56.044" v="113"/>
          <ac:spMkLst>
            <pc:docMk/>
            <pc:sldMk cId="1057229679" sldId="284"/>
            <ac:spMk id="10" creationId="{83549E37-C86B-4401-90BD-D8BF83859F14}"/>
          </ac:spMkLst>
        </pc:spChg>
        <pc:spChg chg="add">
          <ac:chgData name="Гость" userId="13becc5fc9935423" providerId="Windows Live" clId="Web-{E99A33DB-7DCE-4FC8-A409-E9BB084C7319}" dt="2023-10-17T07:50:56.044" v="113"/>
          <ac:spMkLst>
            <pc:docMk/>
            <pc:sldMk cId="1057229679" sldId="284"/>
            <ac:spMk id="12" creationId="{8A17784E-76D8-4521-A77D-0D2EBB923004}"/>
          </ac:spMkLst>
        </pc:spChg>
        <pc:spChg chg="add">
          <ac:chgData name="Гость" userId="13becc5fc9935423" providerId="Windows Live" clId="Web-{E99A33DB-7DCE-4FC8-A409-E9BB084C7319}" dt="2023-10-17T07:50:56.044" v="113"/>
          <ac:spMkLst>
            <pc:docMk/>
            <pc:sldMk cId="1057229679" sldId="284"/>
            <ac:spMk id="14" creationId="{7A0CBFF4-EA32-4FE2-BA6B-8F3A6E6ED144}"/>
          </ac:spMkLst>
        </pc:spChg>
        <pc:spChg chg="add">
          <ac:chgData name="Гость" userId="13becc5fc9935423" providerId="Windows Live" clId="Web-{E99A33DB-7DCE-4FC8-A409-E9BB084C7319}" dt="2023-10-17T07:50:56.044" v="113"/>
          <ac:spMkLst>
            <pc:docMk/>
            <pc:sldMk cId="1057229679" sldId="284"/>
            <ac:spMk id="16" creationId="{FC8D5885-2804-4D3C-BE31-902E4D3279B0}"/>
          </ac:spMkLst>
        </pc:spChg>
        <pc:picChg chg="add">
          <ac:chgData name="Гость" userId="13becc5fc9935423" providerId="Windows Live" clId="Web-{E99A33DB-7DCE-4FC8-A409-E9BB084C7319}" dt="2023-10-17T07:50:56.044" v="113"/>
          <ac:picMkLst>
            <pc:docMk/>
            <pc:sldMk cId="1057229679" sldId="284"/>
            <ac:picMk id="4" creationId="{A84AC160-24D3-4F56-E1C1-BE9792B07D2F}"/>
          </ac:picMkLst>
        </pc:picChg>
      </pc:sldChg>
      <pc:sldChg chg="addSp modSp new del mod setBg">
        <pc:chgData name="Гость" userId="13becc5fc9935423" providerId="Windows Live" clId="Web-{E99A33DB-7DCE-4FC8-A409-E9BB084C7319}" dt="2023-10-17T07:55:40.352" v="129"/>
        <pc:sldMkLst>
          <pc:docMk/>
          <pc:sldMk cId="705792696" sldId="285"/>
        </pc:sldMkLst>
        <pc:spChg chg="add mod">
          <ac:chgData name="Гость" userId="13becc5fc9935423" providerId="Windows Live" clId="Web-{E99A33DB-7DCE-4FC8-A409-E9BB084C7319}" dt="2023-10-17T07:55:00.663" v="127"/>
          <ac:spMkLst>
            <pc:docMk/>
            <pc:sldMk cId="705792696" sldId="285"/>
            <ac:spMk id="2" creationId="{B3D8614F-2352-FEF9-3708-27D615E49284}"/>
          </ac:spMkLst>
        </pc:spChg>
        <pc:spChg chg="add mod">
          <ac:chgData name="Гость" userId="13becc5fc9935423" providerId="Windows Live" clId="Web-{E99A33DB-7DCE-4FC8-A409-E9BB084C7319}" dt="2023-10-17T07:55:06.007" v="128" actId="1076"/>
          <ac:spMkLst>
            <pc:docMk/>
            <pc:sldMk cId="705792696" sldId="285"/>
            <ac:spMk id="3" creationId="{A405845F-9C9D-6EAD-B6A7-D0BA07498D42}"/>
          </ac:spMkLst>
        </pc:spChg>
        <pc:spChg chg="add">
          <ac:chgData name="Гость" userId="13becc5fc9935423" providerId="Windows Live" clId="Web-{E99A33DB-7DCE-4FC8-A409-E9BB084C7319}" dt="2023-10-17T07:55:00.663" v="127"/>
          <ac:spMkLst>
            <pc:docMk/>
            <pc:sldMk cId="705792696" sldId="285"/>
            <ac:spMk id="9" creationId="{3EAF38DC-B069-4F74-89ED-92C7579C3D26}"/>
          </ac:spMkLst>
        </pc:spChg>
        <pc:spChg chg="add">
          <ac:chgData name="Гость" userId="13becc5fc9935423" providerId="Windows Live" clId="Web-{E99A33DB-7DCE-4FC8-A409-E9BB084C7319}" dt="2023-10-17T07:55:00.663" v="127"/>
          <ac:spMkLst>
            <pc:docMk/>
            <pc:sldMk cId="705792696" sldId="285"/>
            <ac:spMk id="11" creationId="{83549E37-C86B-4401-90BD-D8BF83859F14}"/>
          </ac:spMkLst>
        </pc:spChg>
        <pc:spChg chg="add">
          <ac:chgData name="Гость" userId="13becc5fc9935423" providerId="Windows Live" clId="Web-{E99A33DB-7DCE-4FC8-A409-E9BB084C7319}" dt="2023-10-17T07:55:00.663" v="127"/>
          <ac:spMkLst>
            <pc:docMk/>
            <pc:sldMk cId="705792696" sldId="285"/>
            <ac:spMk id="13" creationId="{8A17784E-76D8-4521-A77D-0D2EBB923004}"/>
          </ac:spMkLst>
        </pc:spChg>
        <pc:spChg chg="add">
          <ac:chgData name="Гость" userId="13becc5fc9935423" providerId="Windows Live" clId="Web-{E99A33DB-7DCE-4FC8-A409-E9BB084C7319}" dt="2023-10-17T07:55:00.663" v="127"/>
          <ac:spMkLst>
            <pc:docMk/>
            <pc:sldMk cId="705792696" sldId="285"/>
            <ac:spMk id="15" creationId="{7A0CBFF4-EA32-4FE2-BA6B-8F3A6E6ED144}"/>
          </ac:spMkLst>
        </pc:spChg>
        <pc:spChg chg="add">
          <ac:chgData name="Гость" userId="13becc5fc9935423" providerId="Windows Live" clId="Web-{E99A33DB-7DCE-4FC8-A409-E9BB084C7319}" dt="2023-10-17T07:55:00.663" v="127"/>
          <ac:spMkLst>
            <pc:docMk/>
            <pc:sldMk cId="705792696" sldId="285"/>
            <ac:spMk id="17" creationId="{FC8D5885-2804-4D3C-BE31-902E4D3279B0}"/>
          </ac:spMkLst>
        </pc:spChg>
        <pc:picChg chg="add">
          <ac:chgData name="Гость" userId="13becc5fc9935423" providerId="Windows Live" clId="Web-{E99A33DB-7DCE-4FC8-A409-E9BB084C7319}" dt="2023-10-17T07:55:00.663" v="127"/>
          <ac:picMkLst>
            <pc:docMk/>
            <pc:sldMk cId="705792696" sldId="285"/>
            <ac:picMk id="5" creationId="{7C9E37A5-98CC-4787-67A8-042B8007A4DD}"/>
          </ac:picMkLst>
        </pc:picChg>
      </pc:sldChg>
      <pc:sldChg chg="addSp delSp modSp new mod ord setBg">
        <pc:chgData name="Гость" userId="13becc5fc9935423" providerId="Windows Live" clId="Web-{E99A33DB-7DCE-4FC8-A409-E9BB084C7319}" dt="2023-10-17T08:36:12.053" v="470" actId="20577"/>
        <pc:sldMkLst>
          <pc:docMk/>
          <pc:sldMk cId="1960250690" sldId="285"/>
        </pc:sldMkLst>
        <pc:spChg chg="add mod">
          <ac:chgData name="Гость" userId="13becc5fc9935423" providerId="Windows Live" clId="Web-{E99A33DB-7DCE-4FC8-A409-E9BB084C7319}" dt="2023-10-17T08:36:12.053" v="470" actId="20577"/>
          <ac:spMkLst>
            <pc:docMk/>
            <pc:sldMk cId="1960250690" sldId="285"/>
            <ac:spMk id="2" creationId="{0D6FD606-FA04-5EE4-C533-F81528CAB3C8}"/>
          </ac:spMkLst>
        </pc:spChg>
        <pc:spChg chg="add del mod">
          <ac:chgData name="Гость" userId="13becc5fc9935423" providerId="Windows Live" clId="Web-{E99A33DB-7DCE-4FC8-A409-E9BB084C7319}" dt="2023-10-17T07:59:13.501" v="171"/>
          <ac:spMkLst>
            <pc:docMk/>
            <pc:sldMk cId="1960250690" sldId="285"/>
            <ac:spMk id="3" creationId="{666CB0C8-9ED3-3E03-309B-7D5E658BD0EA}"/>
          </ac:spMkLst>
        </pc:spChg>
        <pc:spChg chg="add del mod">
          <ac:chgData name="Гость" userId="13becc5fc9935423" providerId="Windows Live" clId="Web-{E99A33DB-7DCE-4FC8-A409-E9BB084C7319}" dt="2023-10-17T08:00:23.237" v="176"/>
          <ac:spMkLst>
            <pc:docMk/>
            <pc:sldMk cId="1960250690" sldId="285"/>
            <ac:spMk id="5" creationId="{A366A579-EA19-9EC2-D9C8-0B65F030E9AE}"/>
          </ac:spMkLst>
        </pc:spChg>
        <pc:spChg chg="add mod">
          <ac:chgData name="Гость" userId="13becc5fc9935423" providerId="Windows Live" clId="Web-{E99A33DB-7DCE-4FC8-A409-E9BB084C7319}" dt="2023-10-17T08:35:56.240" v="463" actId="1076"/>
          <ac:spMkLst>
            <pc:docMk/>
            <pc:sldMk cId="1960250690" sldId="285"/>
            <ac:spMk id="6" creationId="{C9B69840-B07D-B967-0E74-CCABD0487814}"/>
          </ac:spMkLst>
        </pc:spChg>
        <pc:spChg chg="add mod">
          <ac:chgData name="Гость" userId="13becc5fc9935423" providerId="Windows Live" clId="Web-{E99A33DB-7DCE-4FC8-A409-E9BB084C7319}" dt="2023-10-17T08:35:38.036" v="460" actId="1076"/>
          <ac:spMkLst>
            <pc:docMk/>
            <pc:sldMk cId="1960250690" sldId="285"/>
            <ac:spMk id="7" creationId="{7A42135E-449A-C3EE-492B-33A5C5609D22}"/>
          </ac:spMkLst>
        </pc:spChg>
        <pc:spChg chg="add">
          <ac:chgData name="Гость" userId="13becc5fc9935423" providerId="Windows Live" clId="Web-{E99A33DB-7DCE-4FC8-A409-E9BB084C7319}" dt="2023-10-17T08:00:28.831" v="177"/>
          <ac:spMkLst>
            <pc:docMk/>
            <pc:sldMk cId="1960250690" sldId="285"/>
            <ac:spMk id="13" creationId="{F13C74B1-5B17-4795-BED0-7140497B445A}"/>
          </ac:spMkLst>
        </pc:spChg>
        <pc:spChg chg="add">
          <ac:chgData name="Гость" userId="13becc5fc9935423" providerId="Windows Live" clId="Web-{E99A33DB-7DCE-4FC8-A409-E9BB084C7319}" dt="2023-10-17T08:00:28.831" v="177"/>
          <ac:spMkLst>
            <pc:docMk/>
            <pc:sldMk cId="1960250690" sldId="285"/>
            <ac:spMk id="15" creationId="{D4974D33-8DC5-464E-8C6D-BE58F0669C17}"/>
          </ac:spMkLst>
        </pc:spChg>
        <pc:picChg chg="add mod ord">
          <ac:chgData name="Гость" userId="13becc5fc9935423" providerId="Windows Live" clId="Web-{E99A33DB-7DCE-4FC8-A409-E9BB084C7319}" dt="2023-10-17T08:00:28.831" v="177"/>
          <ac:picMkLst>
            <pc:docMk/>
            <pc:sldMk cId="1960250690" sldId="285"/>
            <ac:picMk id="4" creationId="{7E90213A-CA45-D2D6-45A3-B312C781A83E}"/>
          </ac:picMkLst>
        </pc:picChg>
        <pc:cxnChg chg="add del">
          <ac:chgData name="Гость" userId="13becc5fc9935423" providerId="Windows Live" clId="Web-{E99A33DB-7DCE-4FC8-A409-E9BB084C7319}" dt="2023-10-17T08:00:28.831" v="177"/>
          <ac:cxnSpMkLst>
            <pc:docMk/>
            <pc:sldMk cId="1960250690" sldId="285"/>
            <ac:cxnSpMk id="8" creationId="{249EDD1B-F94D-B4E6-ACAA-566B9A26FDE3}"/>
          </ac:cxnSpMkLst>
        </pc:cxnChg>
      </pc:sldChg>
      <pc:sldChg chg="addSp modSp new mod ord setBg">
        <pc:chgData name="Гость" userId="13becc5fc9935423" providerId="Windows Live" clId="Web-{E99A33DB-7DCE-4FC8-A409-E9BB084C7319}" dt="2023-10-17T08:32:10.809" v="432" actId="1076"/>
        <pc:sldMkLst>
          <pc:docMk/>
          <pc:sldMk cId="1588684277" sldId="286"/>
        </pc:sldMkLst>
        <pc:spChg chg="add mod">
          <ac:chgData name="Гость" userId="13becc5fc9935423" providerId="Windows Live" clId="Web-{E99A33DB-7DCE-4FC8-A409-E9BB084C7319}" dt="2023-10-17T08:31:54.652" v="429" actId="20577"/>
          <ac:spMkLst>
            <pc:docMk/>
            <pc:sldMk cId="1588684277" sldId="286"/>
            <ac:spMk id="2" creationId="{B26C290B-D2D8-809E-5B41-DCBA9DE3D695}"/>
          </ac:spMkLst>
        </pc:spChg>
        <pc:spChg chg="add mod">
          <ac:chgData name="Гость" userId="13becc5fc9935423" providerId="Windows Live" clId="Web-{E99A33DB-7DCE-4FC8-A409-E9BB084C7319}" dt="2023-10-17T08:31:12.448" v="417" actId="14100"/>
          <ac:spMkLst>
            <pc:docMk/>
            <pc:sldMk cId="1588684277" sldId="286"/>
            <ac:spMk id="4" creationId="{66895A58-5F76-46F2-FD62-4490E59DEA61}"/>
          </ac:spMkLst>
        </pc:spChg>
        <pc:spChg chg="add mod">
          <ac:chgData name="Гость" userId="13becc5fc9935423" providerId="Windows Live" clId="Web-{E99A33DB-7DCE-4FC8-A409-E9BB084C7319}" dt="2023-10-17T08:32:10.809" v="432" actId="1076"/>
          <ac:spMkLst>
            <pc:docMk/>
            <pc:sldMk cId="1588684277" sldId="286"/>
            <ac:spMk id="5" creationId="{6235E5A6-7D04-ABC6-A05F-254CC6610012}"/>
          </ac:spMkLst>
        </pc:spChg>
        <pc:spChg chg="add">
          <ac:chgData name="Гость" userId="13becc5fc9935423" providerId="Windows Live" clId="Web-{E99A33DB-7DCE-4FC8-A409-E9BB084C7319}" dt="2023-10-17T08:02:40.461" v="185"/>
          <ac:spMkLst>
            <pc:docMk/>
            <pc:sldMk cId="1588684277" sldId="286"/>
            <ac:spMk id="8" creationId="{F13C74B1-5B17-4795-BED0-7140497B445A}"/>
          </ac:spMkLst>
        </pc:spChg>
        <pc:spChg chg="add">
          <ac:chgData name="Гость" userId="13becc5fc9935423" providerId="Windows Live" clId="Web-{E99A33DB-7DCE-4FC8-A409-E9BB084C7319}" dt="2023-10-17T08:02:40.461" v="185"/>
          <ac:spMkLst>
            <pc:docMk/>
            <pc:sldMk cId="1588684277" sldId="286"/>
            <ac:spMk id="10" creationId="{D4974D33-8DC5-464E-8C6D-BE58F0669C17}"/>
          </ac:spMkLst>
        </pc:spChg>
        <pc:picChg chg="add mod">
          <ac:chgData name="Гость" userId="13becc5fc9935423" providerId="Windows Live" clId="Web-{E99A33DB-7DCE-4FC8-A409-E9BB084C7319}" dt="2023-10-17T08:02:40.461" v="185"/>
          <ac:picMkLst>
            <pc:docMk/>
            <pc:sldMk cId="1588684277" sldId="286"/>
            <ac:picMk id="3" creationId="{40EACDB6-187D-FAA9-7177-2536FBF78053}"/>
          </ac:picMkLst>
        </pc:picChg>
      </pc:sldChg>
      <pc:sldChg chg="addSp modSp new mod ord setBg">
        <pc:chgData name="Гость" userId="13becc5fc9935423" providerId="Windows Live" clId="Web-{E99A33DB-7DCE-4FC8-A409-E9BB084C7319}" dt="2023-10-17T08:43:24.491" v="561" actId="14100"/>
        <pc:sldMkLst>
          <pc:docMk/>
          <pc:sldMk cId="4197811216" sldId="287"/>
        </pc:sldMkLst>
        <pc:spChg chg="add mod">
          <ac:chgData name="Гость" userId="13becc5fc9935423" providerId="Windows Live" clId="Web-{E99A33DB-7DCE-4FC8-A409-E9BB084C7319}" dt="2023-10-17T08:40:39.485" v="491" actId="20577"/>
          <ac:spMkLst>
            <pc:docMk/>
            <pc:sldMk cId="4197811216" sldId="287"/>
            <ac:spMk id="2" creationId="{6D099D20-25B6-CE34-D4A7-88FACAD7D7BB}"/>
          </ac:spMkLst>
        </pc:spChg>
        <pc:spChg chg="add mod">
          <ac:chgData name="Гость" userId="13becc5fc9935423" providerId="Windows Live" clId="Web-{E99A33DB-7DCE-4FC8-A409-E9BB084C7319}" dt="2023-10-17T08:43:24.491" v="561" actId="14100"/>
          <ac:spMkLst>
            <pc:docMk/>
            <pc:sldMk cId="4197811216" sldId="287"/>
            <ac:spMk id="4" creationId="{0118859D-5B6C-86E5-3BC3-F340E07EEA69}"/>
          </ac:spMkLst>
        </pc:spChg>
        <pc:spChg chg="add mod">
          <ac:chgData name="Гость" userId="13becc5fc9935423" providerId="Windows Live" clId="Web-{E99A33DB-7DCE-4FC8-A409-E9BB084C7319}" dt="2023-10-17T08:40:10.343" v="487" actId="1076"/>
          <ac:spMkLst>
            <pc:docMk/>
            <pc:sldMk cId="4197811216" sldId="287"/>
            <ac:spMk id="5" creationId="{B3F04E9A-F352-59D5-7EF7-FF4792CFAFF9}"/>
          </ac:spMkLst>
        </pc:spChg>
        <pc:spChg chg="add mod">
          <ac:chgData name="Гость" userId="13becc5fc9935423" providerId="Windows Live" clId="Web-{E99A33DB-7DCE-4FC8-A409-E9BB084C7319}" dt="2023-10-17T08:43:09.725" v="557" actId="1076"/>
          <ac:spMkLst>
            <pc:docMk/>
            <pc:sldMk cId="4197811216" sldId="287"/>
            <ac:spMk id="6" creationId="{50270279-84B9-9231-1932-435DF1708F4B}"/>
          </ac:spMkLst>
        </pc:spChg>
        <pc:spChg chg="add">
          <ac:chgData name="Гость" userId="13becc5fc9935423" providerId="Windows Live" clId="Web-{E99A33DB-7DCE-4FC8-A409-E9BB084C7319}" dt="2023-10-17T08:04:06.152" v="193"/>
          <ac:spMkLst>
            <pc:docMk/>
            <pc:sldMk cId="4197811216" sldId="287"/>
            <ac:spMk id="8" creationId="{F13C74B1-5B17-4795-BED0-7140497B445A}"/>
          </ac:spMkLst>
        </pc:spChg>
        <pc:spChg chg="add">
          <ac:chgData name="Гость" userId="13becc5fc9935423" providerId="Windows Live" clId="Web-{E99A33DB-7DCE-4FC8-A409-E9BB084C7319}" dt="2023-10-17T08:04:06.152" v="193"/>
          <ac:spMkLst>
            <pc:docMk/>
            <pc:sldMk cId="4197811216" sldId="287"/>
            <ac:spMk id="10" creationId="{D4974D33-8DC5-464E-8C6D-BE58F0669C17}"/>
          </ac:spMkLst>
        </pc:spChg>
        <pc:picChg chg="add mod">
          <ac:chgData name="Гость" userId="13becc5fc9935423" providerId="Windows Live" clId="Web-{E99A33DB-7DCE-4FC8-A409-E9BB084C7319}" dt="2023-10-17T08:04:06.152" v="193"/>
          <ac:picMkLst>
            <pc:docMk/>
            <pc:sldMk cId="4197811216" sldId="287"/>
            <ac:picMk id="3" creationId="{4C552806-095E-BA40-7914-28A27A7D60B4}"/>
          </ac:picMkLst>
        </pc:picChg>
      </pc:sldChg>
      <pc:sldChg chg="addSp delSp modSp new mod ord setBg">
        <pc:chgData name="Гость" userId="13becc5fc9935423" providerId="Windows Live" clId="Web-{E99A33DB-7DCE-4FC8-A409-E9BB084C7319}" dt="2023-10-17T08:44:37.275" v="567"/>
        <pc:sldMkLst>
          <pc:docMk/>
          <pc:sldMk cId="329494544" sldId="288"/>
        </pc:sldMkLst>
        <pc:spChg chg="add del mod">
          <ac:chgData name="Гость" userId="13becc5fc9935423" providerId="Windows Live" clId="Web-{E99A33DB-7DCE-4FC8-A409-E9BB084C7319}" dt="2023-10-17T08:44:08.914" v="563"/>
          <ac:spMkLst>
            <pc:docMk/>
            <pc:sldMk cId="329494544" sldId="288"/>
            <ac:spMk id="2" creationId="{F71BE2D9-E32D-00D7-3EA1-59C39B908E7A}"/>
          </ac:spMkLst>
        </pc:spChg>
        <pc:spChg chg="add del mod">
          <ac:chgData name="Гость" userId="13becc5fc9935423" providerId="Windows Live" clId="Web-{E99A33DB-7DCE-4FC8-A409-E9BB084C7319}" dt="2023-10-17T08:26:15.171" v="369"/>
          <ac:spMkLst>
            <pc:docMk/>
            <pc:sldMk cId="329494544" sldId="288"/>
            <ac:spMk id="3" creationId="{336B41B3-EC72-A59D-0849-910238DCC22A}"/>
          </ac:spMkLst>
        </pc:spChg>
        <pc:spChg chg="add">
          <ac:chgData name="Гость" userId="13becc5fc9935423" providerId="Windows Live" clId="Web-{E99A33DB-7DCE-4FC8-A409-E9BB084C7319}" dt="2023-10-17T08:28:10.816" v="375"/>
          <ac:spMkLst>
            <pc:docMk/>
            <pc:sldMk cId="329494544" sldId="288"/>
            <ac:spMk id="5" creationId="{3711A0F5-46B9-9A63-45DC-FC2AB1BEE91E}"/>
          </ac:spMkLst>
        </pc:spChg>
        <pc:spChg chg="add">
          <ac:chgData name="Гость" userId="13becc5fc9935423" providerId="Windows Live" clId="Web-{E99A33DB-7DCE-4FC8-A409-E9BB084C7319}" dt="2023-10-17T08:28:14.347" v="376"/>
          <ac:spMkLst>
            <pc:docMk/>
            <pc:sldMk cId="329494544" sldId="288"/>
            <ac:spMk id="6" creationId="{A95BC1AE-5AC4-73E2-6969-5C7F1C935200}"/>
          </ac:spMkLst>
        </pc:spChg>
        <pc:spChg chg="add">
          <ac:chgData name="Гость" userId="13becc5fc9935423" providerId="Windows Live" clId="Web-{E99A33DB-7DCE-4FC8-A409-E9BB084C7319}" dt="2023-10-17T08:28:18.472" v="377"/>
          <ac:spMkLst>
            <pc:docMk/>
            <pc:sldMk cId="329494544" sldId="288"/>
            <ac:spMk id="7" creationId="{7E616F72-103C-E451-D634-6E6009D31052}"/>
          </ac:spMkLst>
        </pc:spChg>
        <pc:spChg chg="add">
          <ac:chgData name="Гость" userId="13becc5fc9935423" providerId="Windows Live" clId="Web-{E99A33DB-7DCE-4FC8-A409-E9BB084C7319}" dt="2023-10-17T08:28:25.379" v="378"/>
          <ac:spMkLst>
            <pc:docMk/>
            <pc:sldMk cId="329494544" sldId="288"/>
            <ac:spMk id="8" creationId="{88B410A3-10C9-090D-A1E0-8B47D282C873}"/>
          </ac:spMkLst>
        </pc:spChg>
        <pc:spChg chg="add mod ord">
          <ac:chgData name="Гость" userId="13becc5fc9935423" providerId="Windows Live" clId="Web-{E99A33DB-7DCE-4FC8-A409-E9BB084C7319}" dt="2023-10-17T08:44:37.275" v="567"/>
          <ac:spMkLst>
            <pc:docMk/>
            <pc:sldMk cId="329494544" sldId="288"/>
            <ac:spMk id="9" creationId="{D119D4FA-1377-DCB0-E68F-82796AC4A73D}"/>
          </ac:spMkLst>
        </pc:spChg>
        <pc:spChg chg="add">
          <ac:chgData name="Гость" userId="13becc5fc9935423" providerId="Windows Live" clId="Web-{E99A33DB-7DCE-4FC8-A409-E9BB084C7319}" dt="2023-10-17T08:44:37.275" v="567"/>
          <ac:spMkLst>
            <pc:docMk/>
            <pc:sldMk cId="329494544" sldId="288"/>
            <ac:spMk id="15" creationId="{F13C74B1-5B17-4795-BED0-7140497B445A}"/>
          </ac:spMkLst>
        </pc:spChg>
        <pc:spChg chg="add">
          <ac:chgData name="Гость" userId="13becc5fc9935423" providerId="Windows Live" clId="Web-{E99A33DB-7DCE-4FC8-A409-E9BB084C7319}" dt="2023-10-17T08:44:37.275" v="567"/>
          <ac:spMkLst>
            <pc:docMk/>
            <pc:sldMk cId="329494544" sldId="288"/>
            <ac:spMk id="17" creationId="{D4974D33-8DC5-464E-8C6D-BE58F0669C17}"/>
          </ac:spMkLst>
        </pc:spChg>
        <pc:picChg chg="add del mod">
          <ac:chgData name="Гость" userId="13becc5fc9935423" providerId="Windows Live" clId="Web-{E99A33DB-7DCE-4FC8-A409-E9BB084C7319}" dt="2023-10-17T08:27:32.533" v="374"/>
          <ac:picMkLst>
            <pc:docMk/>
            <pc:sldMk cId="329494544" sldId="288"/>
            <ac:picMk id="4" creationId="{15ED5F2D-C98F-7126-3DDB-ECA0CE13DACB}"/>
          </ac:picMkLst>
        </pc:picChg>
        <pc:picChg chg="add mod ord">
          <ac:chgData name="Гость" userId="13becc5fc9935423" providerId="Windows Live" clId="Web-{E99A33DB-7DCE-4FC8-A409-E9BB084C7319}" dt="2023-10-17T08:44:37.275" v="567"/>
          <ac:picMkLst>
            <pc:docMk/>
            <pc:sldMk cId="329494544" sldId="288"/>
            <ac:picMk id="10" creationId="{C27FAFE3-7B2E-BEAE-891F-668E64884FD8}"/>
          </ac:picMkLst>
        </pc:picChg>
      </pc:sldChg>
    </pc:docChg>
  </pc:docChgLst>
  <pc:docChgLst>
    <pc:chgData name="Гость" userId="13becc5fc9935423" providerId="Windows Live" clId="Web-{66BB0981-DEE5-41FE-9583-DEA8F7E242DC}"/>
    <pc:docChg chg="modSld">
      <pc:chgData name="Гость" userId="13becc5fc9935423" providerId="Windows Live" clId="Web-{66BB0981-DEE5-41FE-9583-DEA8F7E242DC}" dt="2023-10-24T13:56:14.780" v="10" actId="1076"/>
      <pc:docMkLst>
        <pc:docMk/>
      </pc:docMkLst>
      <pc:sldChg chg="modSp">
        <pc:chgData name="Гость" userId="13becc5fc9935423" providerId="Windows Live" clId="Web-{66BB0981-DEE5-41FE-9583-DEA8F7E242DC}" dt="2023-10-24T13:56:14.780" v="10" actId="1076"/>
        <pc:sldMkLst>
          <pc:docMk/>
          <pc:sldMk cId="1850380702" sldId="264"/>
        </pc:sldMkLst>
        <pc:spChg chg="mod">
          <ac:chgData name="Гость" userId="13becc5fc9935423" providerId="Windows Live" clId="Web-{66BB0981-DEE5-41FE-9583-DEA8F7E242DC}" dt="2023-10-24T13:56:14.780" v="10" actId="1076"/>
          <ac:spMkLst>
            <pc:docMk/>
            <pc:sldMk cId="1850380702" sldId="264"/>
            <ac:spMk id="3" creationId="{78E71A00-6F6D-9A67-64DE-7D13822F196F}"/>
          </ac:spMkLst>
        </pc:spChg>
      </pc:sldChg>
    </pc:docChg>
  </pc:docChgLst>
  <pc:docChgLst>
    <pc:chgData name="Гость" userId="13becc5fc9935423" providerId="Windows Live" clId="Web-{5F4F7662-51E0-42F9-B9D9-2A5E1692BECB}"/>
    <pc:docChg chg="addSld delSld modSld">
      <pc:chgData name="Гость" userId="13becc5fc9935423" providerId="Windows Live" clId="Web-{5F4F7662-51E0-42F9-B9D9-2A5E1692BECB}" dt="2023-10-17T07:02:29.177" v="110"/>
      <pc:docMkLst>
        <pc:docMk/>
      </pc:docMkLst>
      <pc:sldChg chg="delSp modSp">
        <pc:chgData name="Гость" userId="13becc5fc9935423" providerId="Windows Live" clId="Web-{5F4F7662-51E0-42F9-B9D9-2A5E1692BECB}" dt="2023-10-17T06:39:06.328" v="41"/>
        <pc:sldMkLst>
          <pc:docMk/>
          <pc:sldMk cId="204283774" sldId="257"/>
        </pc:sldMkLst>
        <pc:picChg chg="del mod">
          <ac:chgData name="Гость" userId="13becc5fc9935423" providerId="Windows Live" clId="Web-{5F4F7662-51E0-42F9-B9D9-2A5E1692BECB}" dt="2023-10-17T06:39:06.328" v="41"/>
          <ac:picMkLst>
            <pc:docMk/>
            <pc:sldMk cId="204283774" sldId="257"/>
            <ac:picMk id="3" creationId="{85B12D28-6BD9-91E3-EB45-B6192E6B59DD}"/>
          </ac:picMkLst>
        </pc:picChg>
      </pc:sldChg>
      <pc:sldChg chg="addSp delSp modSp mod setBg">
        <pc:chgData name="Гость" userId="13becc5fc9935423" providerId="Windows Live" clId="Web-{5F4F7662-51E0-42F9-B9D9-2A5E1692BECB}" dt="2023-10-17T06:31:57.266" v="11"/>
        <pc:sldMkLst>
          <pc:docMk/>
          <pc:sldMk cId="3812980235" sldId="262"/>
        </pc:sldMkLst>
        <pc:spChg chg="del">
          <ac:chgData name="Гость" userId="13becc5fc9935423" providerId="Windows Live" clId="Web-{5F4F7662-51E0-42F9-B9D9-2A5E1692BECB}" dt="2023-10-17T06:31:22.295" v="8"/>
          <ac:spMkLst>
            <pc:docMk/>
            <pc:sldMk cId="3812980235" sldId="262"/>
            <ac:spMk id="2" creationId="{74F91D54-0E27-EFC2-A28E-F176A1B3C560}"/>
          </ac:spMkLst>
        </pc:spChg>
        <pc:spChg chg="mod">
          <ac:chgData name="Гость" userId="13becc5fc9935423" providerId="Windows Live" clId="Web-{5F4F7662-51E0-42F9-B9D9-2A5E1692BECB}" dt="2023-10-17T06:31:57.266" v="11"/>
          <ac:spMkLst>
            <pc:docMk/>
            <pc:sldMk cId="3812980235" sldId="262"/>
            <ac:spMk id="3" creationId="{DB76BC27-D6C2-AD5F-6229-7AF49CAE2F19}"/>
          </ac:spMkLst>
        </pc:spChg>
        <pc:spChg chg="add del">
          <ac:chgData name="Гость" userId="13becc5fc9935423" providerId="Windows Live" clId="Web-{5F4F7662-51E0-42F9-B9D9-2A5E1692BECB}" dt="2023-10-17T06:31:57.251" v="10"/>
          <ac:spMkLst>
            <pc:docMk/>
            <pc:sldMk cId="3812980235" sldId="262"/>
            <ac:spMk id="9" creationId="{8181FC64-B306-4821-98E2-780662EFC486}"/>
          </ac:spMkLst>
        </pc:spChg>
        <pc:spChg chg="add del">
          <ac:chgData name="Гость" userId="13becc5fc9935423" providerId="Windows Live" clId="Web-{5F4F7662-51E0-42F9-B9D9-2A5E1692BECB}" dt="2023-10-17T06:31:57.251" v="10"/>
          <ac:spMkLst>
            <pc:docMk/>
            <pc:sldMk cId="3812980235" sldId="262"/>
            <ac:spMk id="11" creationId="{5871FC61-DD4E-47D4-81FD-8A7E7D12B371}"/>
          </ac:spMkLst>
        </pc:spChg>
        <pc:spChg chg="add del">
          <ac:chgData name="Гость" userId="13becc5fc9935423" providerId="Windows Live" clId="Web-{5F4F7662-51E0-42F9-B9D9-2A5E1692BECB}" dt="2023-10-17T06:31:57.251" v="10"/>
          <ac:spMkLst>
            <pc:docMk/>
            <pc:sldMk cId="3812980235" sldId="262"/>
            <ac:spMk id="13" creationId="{F9EC3F91-A75C-4F74-867E-E4C28C13546B}"/>
          </ac:spMkLst>
        </pc:spChg>
        <pc:spChg chg="add del">
          <ac:chgData name="Гость" userId="13becc5fc9935423" providerId="Windows Live" clId="Web-{5F4F7662-51E0-42F9-B9D9-2A5E1692BECB}" dt="2023-10-17T06:31:57.251" v="10"/>
          <ac:spMkLst>
            <pc:docMk/>
            <pc:sldMk cId="3812980235" sldId="262"/>
            <ac:spMk id="15" creationId="{829A1E2C-5AC8-40FC-99E9-832069D39792}"/>
          </ac:spMkLst>
        </pc:spChg>
        <pc:spChg chg="add">
          <ac:chgData name="Гость" userId="13becc5fc9935423" providerId="Windows Live" clId="Web-{5F4F7662-51E0-42F9-B9D9-2A5E1692BECB}" dt="2023-10-17T06:31:57.266" v="11"/>
          <ac:spMkLst>
            <pc:docMk/>
            <pc:sldMk cId="3812980235" sldId="262"/>
            <ac:spMk id="17" creationId="{8108D317-7CBD-4897-BD1F-959436D2A3BE}"/>
          </ac:spMkLst>
        </pc:spChg>
        <pc:spChg chg="add">
          <ac:chgData name="Гость" userId="13becc5fc9935423" providerId="Windows Live" clId="Web-{5F4F7662-51E0-42F9-B9D9-2A5E1692BECB}" dt="2023-10-17T06:31:57.266" v="11"/>
          <ac:spMkLst>
            <pc:docMk/>
            <pc:sldMk cId="3812980235" sldId="262"/>
            <ac:spMk id="19" creationId="{D6297641-8B9F-4767-9606-8A11313227BF}"/>
          </ac:spMkLst>
        </pc:spChg>
        <pc:spChg chg="add">
          <ac:chgData name="Гость" userId="13becc5fc9935423" providerId="Windows Live" clId="Web-{5F4F7662-51E0-42F9-B9D9-2A5E1692BECB}" dt="2023-10-17T06:31:57.266" v="11"/>
          <ac:spMkLst>
            <pc:docMk/>
            <pc:sldMk cId="3812980235" sldId="262"/>
            <ac:spMk id="20" creationId="{D8F3CA65-EA00-46B4-9616-39E6853F7BED}"/>
          </ac:spMkLst>
        </pc:spChg>
        <pc:picChg chg="del mod">
          <ac:chgData name="Гость" userId="13becc5fc9935423" providerId="Windows Live" clId="Web-{5F4F7662-51E0-42F9-B9D9-2A5E1692BECB}" dt="2023-10-17T06:31:03.825" v="7"/>
          <ac:picMkLst>
            <pc:docMk/>
            <pc:sldMk cId="3812980235" sldId="262"/>
            <ac:picMk id="4" creationId="{E9B6514B-4D6B-86BF-7615-27EB25C13FE9}"/>
          </ac:picMkLst>
        </pc:picChg>
        <pc:picChg chg="add del">
          <ac:chgData name="Гость" userId="13becc5fc9935423" providerId="Windows Live" clId="Web-{5F4F7662-51E0-42F9-B9D9-2A5E1692BECB}" dt="2023-10-17T06:31:57.251" v="10"/>
          <ac:picMkLst>
            <pc:docMk/>
            <pc:sldMk cId="3812980235" sldId="262"/>
            <ac:picMk id="5" creationId="{3360F768-0755-75CC-7DA7-4006B9D173F8}"/>
          </ac:picMkLst>
        </pc:picChg>
        <pc:picChg chg="add">
          <ac:chgData name="Гость" userId="13becc5fc9935423" providerId="Windows Live" clId="Web-{5F4F7662-51E0-42F9-B9D9-2A5E1692BECB}" dt="2023-10-17T06:31:57.266" v="11"/>
          <ac:picMkLst>
            <pc:docMk/>
            <pc:sldMk cId="3812980235" sldId="262"/>
            <ac:picMk id="18" creationId="{1C98449E-B3C5-EE90-D393-A151875EC34C}"/>
          </ac:picMkLst>
        </pc:picChg>
      </pc:sldChg>
      <pc:sldChg chg="addSp modSp mod setBg">
        <pc:chgData name="Гость" userId="13becc5fc9935423" providerId="Windows Live" clId="Web-{5F4F7662-51E0-42F9-B9D9-2A5E1692BECB}" dt="2023-10-17T06:32:46.864" v="14"/>
        <pc:sldMkLst>
          <pc:docMk/>
          <pc:sldMk cId="214090751" sldId="263"/>
        </pc:sldMkLst>
        <pc:spChg chg="add mod">
          <ac:chgData name="Гость" userId="13becc5fc9935423" providerId="Windows Live" clId="Web-{5F4F7662-51E0-42F9-B9D9-2A5E1692BECB}" dt="2023-10-17T06:32:46.864" v="14"/>
          <ac:spMkLst>
            <pc:docMk/>
            <pc:sldMk cId="214090751" sldId="263"/>
            <ac:spMk id="2" creationId="{B44E489A-F7B4-CEF1-51A7-FD53997568D1}"/>
          </ac:spMkLst>
        </pc:spChg>
        <pc:spChg chg="add">
          <ac:chgData name="Гость" userId="13becc5fc9935423" providerId="Windows Live" clId="Web-{5F4F7662-51E0-42F9-B9D9-2A5E1692BECB}" dt="2023-10-17T06:32:46.864" v="14"/>
          <ac:spMkLst>
            <pc:docMk/>
            <pc:sldMk cId="214090751" sldId="263"/>
            <ac:spMk id="8" creationId="{8108D317-7CBD-4897-BD1F-959436D2A3BE}"/>
          </ac:spMkLst>
        </pc:spChg>
        <pc:spChg chg="add">
          <ac:chgData name="Гость" userId="13becc5fc9935423" providerId="Windows Live" clId="Web-{5F4F7662-51E0-42F9-B9D9-2A5E1692BECB}" dt="2023-10-17T06:32:46.864" v="14"/>
          <ac:spMkLst>
            <pc:docMk/>
            <pc:sldMk cId="214090751" sldId="263"/>
            <ac:spMk id="10" creationId="{D6297641-8B9F-4767-9606-8A11313227BF}"/>
          </ac:spMkLst>
        </pc:spChg>
        <pc:spChg chg="add">
          <ac:chgData name="Гость" userId="13becc5fc9935423" providerId="Windows Live" clId="Web-{5F4F7662-51E0-42F9-B9D9-2A5E1692BECB}" dt="2023-10-17T06:32:46.864" v="14"/>
          <ac:spMkLst>
            <pc:docMk/>
            <pc:sldMk cId="214090751" sldId="263"/>
            <ac:spMk id="12" creationId="{D8F3CA65-EA00-46B4-9616-39E6853F7BED}"/>
          </ac:spMkLst>
        </pc:spChg>
        <pc:picChg chg="add">
          <ac:chgData name="Гость" userId="13becc5fc9935423" providerId="Windows Live" clId="Web-{5F4F7662-51E0-42F9-B9D9-2A5E1692BECB}" dt="2023-10-17T06:32:46.864" v="14"/>
          <ac:picMkLst>
            <pc:docMk/>
            <pc:sldMk cId="214090751" sldId="263"/>
            <ac:picMk id="4" creationId="{E7E0DFBF-60A3-A3C9-62DC-80AC3DB45005}"/>
          </ac:picMkLst>
        </pc:picChg>
      </pc:sldChg>
      <pc:sldChg chg="addSp delSp modSp new mod setBg">
        <pc:chgData name="Гость" userId="13becc5fc9935423" providerId="Windows Live" clId="Web-{5F4F7662-51E0-42F9-B9D9-2A5E1692BECB}" dt="2023-10-17T06:30:41.511" v="5"/>
        <pc:sldMkLst>
          <pc:docMk/>
          <pc:sldMk cId="1850380702" sldId="264"/>
        </pc:sldMkLst>
        <pc:spChg chg="add mod">
          <ac:chgData name="Гость" userId="13becc5fc9935423" providerId="Windows Live" clId="Web-{5F4F7662-51E0-42F9-B9D9-2A5E1692BECB}" dt="2023-10-17T06:30:41.511" v="5"/>
          <ac:spMkLst>
            <pc:docMk/>
            <pc:sldMk cId="1850380702" sldId="264"/>
            <ac:spMk id="3" creationId="{78E71A00-6F6D-9A67-64DE-7D13822F196F}"/>
          </ac:spMkLst>
        </pc:spChg>
        <pc:spChg chg="add">
          <ac:chgData name="Гость" userId="13becc5fc9935423" providerId="Windows Live" clId="Web-{5F4F7662-51E0-42F9-B9D9-2A5E1692BECB}" dt="2023-10-17T06:30:41.511" v="5"/>
          <ac:spMkLst>
            <pc:docMk/>
            <pc:sldMk cId="1850380702" sldId="264"/>
            <ac:spMk id="9" creationId="{79BB35BC-D5C2-4C8B-A22A-A71E6191913B}"/>
          </ac:spMkLst>
        </pc:spChg>
        <pc:picChg chg="add del mod">
          <ac:chgData name="Гость" userId="13becc5fc9935423" providerId="Windows Live" clId="Web-{5F4F7662-51E0-42F9-B9D9-2A5E1692BECB}" dt="2023-10-17T06:28:37.284" v="2"/>
          <ac:picMkLst>
            <pc:docMk/>
            <pc:sldMk cId="1850380702" sldId="264"/>
            <ac:picMk id="2" creationId="{41622A97-7566-54D1-91F5-94837BFA051A}"/>
          </ac:picMkLst>
        </pc:picChg>
        <pc:picChg chg="add">
          <ac:chgData name="Гость" userId="13becc5fc9935423" providerId="Windows Live" clId="Web-{5F4F7662-51E0-42F9-B9D9-2A5E1692BECB}" dt="2023-10-17T06:30:41.511" v="5"/>
          <ac:picMkLst>
            <pc:docMk/>
            <pc:sldMk cId="1850380702" sldId="264"/>
            <ac:picMk id="5" creationId="{7BA637FC-6D5D-4936-91DA-D228143EF82B}"/>
          </ac:picMkLst>
        </pc:picChg>
      </pc:sldChg>
      <pc:sldChg chg="addSp modSp new mod setBg">
        <pc:chgData name="Гость" userId="13becc5fc9935423" providerId="Windows Live" clId="Web-{5F4F7662-51E0-42F9-B9D9-2A5E1692BECB}" dt="2023-10-17T06:33:31.695" v="18"/>
        <pc:sldMkLst>
          <pc:docMk/>
          <pc:sldMk cId="3773656132" sldId="265"/>
        </pc:sldMkLst>
        <pc:spChg chg="add mod">
          <ac:chgData name="Гость" userId="13becc5fc9935423" providerId="Windows Live" clId="Web-{5F4F7662-51E0-42F9-B9D9-2A5E1692BECB}" dt="2023-10-17T06:33:31.695" v="18"/>
          <ac:spMkLst>
            <pc:docMk/>
            <pc:sldMk cId="3773656132" sldId="265"/>
            <ac:spMk id="2" creationId="{716C3934-C8CF-1054-E454-C3D2CCC646BE}"/>
          </ac:spMkLst>
        </pc:spChg>
        <pc:spChg chg="add">
          <ac:chgData name="Гость" userId="13becc5fc9935423" providerId="Windows Live" clId="Web-{5F4F7662-51E0-42F9-B9D9-2A5E1692BECB}" dt="2023-10-17T06:33:31.695" v="18"/>
          <ac:spMkLst>
            <pc:docMk/>
            <pc:sldMk cId="3773656132" sldId="265"/>
            <ac:spMk id="8" creationId="{8108D317-7CBD-4897-BD1F-959436D2A3BE}"/>
          </ac:spMkLst>
        </pc:spChg>
        <pc:spChg chg="add">
          <ac:chgData name="Гость" userId="13becc5fc9935423" providerId="Windows Live" clId="Web-{5F4F7662-51E0-42F9-B9D9-2A5E1692BECB}" dt="2023-10-17T06:33:31.695" v="18"/>
          <ac:spMkLst>
            <pc:docMk/>
            <pc:sldMk cId="3773656132" sldId="265"/>
            <ac:spMk id="10" creationId="{D6297641-8B9F-4767-9606-8A11313227BF}"/>
          </ac:spMkLst>
        </pc:spChg>
        <pc:spChg chg="add">
          <ac:chgData name="Гость" userId="13becc5fc9935423" providerId="Windows Live" clId="Web-{5F4F7662-51E0-42F9-B9D9-2A5E1692BECB}" dt="2023-10-17T06:33:31.695" v="18"/>
          <ac:spMkLst>
            <pc:docMk/>
            <pc:sldMk cId="3773656132" sldId="265"/>
            <ac:spMk id="12" creationId="{D8F3CA65-EA00-46B4-9616-39E6853F7BED}"/>
          </ac:spMkLst>
        </pc:spChg>
        <pc:picChg chg="add">
          <ac:chgData name="Гость" userId="13becc5fc9935423" providerId="Windows Live" clId="Web-{5F4F7662-51E0-42F9-B9D9-2A5E1692BECB}" dt="2023-10-17T06:33:31.695" v="18"/>
          <ac:picMkLst>
            <pc:docMk/>
            <pc:sldMk cId="3773656132" sldId="265"/>
            <ac:picMk id="4" creationId="{CF0A27C1-783D-EFAD-0E90-D08AF65890F3}"/>
          </ac:picMkLst>
        </pc:picChg>
      </pc:sldChg>
      <pc:sldChg chg="addSp modSp new mod setBg">
        <pc:chgData name="Гость" userId="13becc5fc9935423" providerId="Windows Live" clId="Web-{5F4F7662-51E0-42F9-B9D9-2A5E1692BECB}" dt="2023-10-17T06:34:18.433" v="22"/>
        <pc:sldMkLst>
          <pc:docMk/>
          <pc:sldMk cId="617456004" sldId="266"/>
        </pc:sldMkLst>
        <pc:spChg chg="add mod">
          <ac:chgData name="Гость" userId="13becc5fc9935423" providerId="Windows Live" clId="Web-{5F4F7662-51E0-42F9-B9D9-2A5E1692BECB}" dt="2023-10-17T06:34:18.433" v="22"/>
          <ac:spMkLst>
            <pc:docMk/>
            <pc:sldMk cId="617456004" sldId="266"/>
            <ac:spMk id="2" creationId="{A28EBD32-3BEF-7247-5B0F-C055845034EC}"/>
          </ac:spMkLst>
        </pc:spChg>
        <pc:spChg chg="add">
          <ac:chgData name="Гость" userId="13becc5fc9935423" providerId="Windows Live" clId="Web-{5F4F7662-51E0-42F9-B9D9-2A5E1692BECB}" dt="2023-10-17T06:34:18.433" v="22"/>
          <ac:spMkLst>
            <pc:docMk/>
            <pc:sldMk cId="617456004" sldId="266"/>
            <ac:spMk id="8" creationId="{8108D317-7CBD-4897-BD1F-959436D2A3BE}"/>
          </ac:spMkLst>
        </pc:spChg>
        <pc:spChg chg="add">
          <ac:chgData name="Гость" userId="13becc5fc9935423" providerId="Windows Live" clId="Web-{5F4F7662-51E0-42F9-B9D9-2A5E1692BECB}" dt="2023-10-17T06:34:18.433" v="22"/>
          <ac:spMkLst>
            <pc:docMk/>
            <pc:sldMk cId="617456004" sldId="266"/>
            <ac:spMk id="10" creationId="{D6297641-8B9F-4767-9606-8A11313227BF}"/>
          </ac:spMkLst>
        </pc:spChg>
        <pc:spChg chg="add">
          <ac:chgData name="Гость" userId="13becc5fc9935423" providerId="Windows Live" clId="Web-{5F4F7662-51E0-42F9-B9D9-2A5E1692BECB}" dt="2023-10-17T06:34:18.433" v="22"/>
          <ac:spMkLst>
            <pc:docMk/>
            <pc:sldMk cId="617456004" sldId="266"/>
            <ac:spMk id="12" creationId="{D8F3CA65-EA00-46B4-9616-39E6853F7BED}"/>
          </ac:spMkLst>
        </pc:spChg>
        <pc:picChg chg="add">
          <ac:chgData name="Гость" userId="13becc5fc9935423" providerId="Windows Live" clId="Web-{5F4F7662-51E0-42F9-B9D9-2A5E1692BECB}" dt="2023-10-17T06:34:18.433" v="22"/>
          <ac:picMkLst>
            <pc:docMk/>
            <pc:sldMk cId="617456004" sldId="266"/>
            <ac:picMk id="4" creationId="{A7A05FA6-1105-7950-DC53-D1718CA35B8E}"/>
          </ac:picMkLst>
        </pc:picChg>
      </pc:sldChg>
      <pc:sldChg chg="addSp delSp modSp new mod setBg">
        <pc:chgData name="Гость" userId="13becc5fc9935423" providerId="Windows Live" clId="Web-{5F4F7662-51E0-42F9-B9D9-2A5E1692BECB}" dt="2023-10-17T07:01:15.187" v="104"/>
        <pc:sldMkLst>
          <pc:docMk/>
          <pc:sldMk cId="3690027990" sldId="267"/>
        </pc:sldMkLst>
        <pc:spChg chg="add mod ord">
          <ac:chgData name="Гость" userId="13becc5fc9935423" providerId="Windows Live" clId="Web-{5F4F7662-51E0-42F9-B9D9-2A5E1692BECB}" dt="2023-10-17T07:01:15.187" v="104"/>
          <ac:spMkLst>
            <pc:docMk/>
            <pc:sldMk cId="3690027990" sldId="267"/>
            <ac:spMk id="2" creationId="{434E24C0-115D-FB3D-6588-729AF6B6ABFF}"/>
          </ac:spMkLst>
        </pc:spChg>
        <pc:spChg chg="add del">
          <ac:chgData name="Гость" userId="13becc5fc9935423" providerId="Windows Live" clId="Web-{5F4F7662-51E0-42F9-B9D9-2A5E1692BECB}" dt="2023-10-17T06:36:14.818" v="30"/>
          <ac:spMkLst>
            <pc:docMk/>
            <pc:sldMk cId="3690027990" sldId="267"/>
            <ac:spMk id="8" creationId="{3EAF38DC-B069-4F74-89ED-92C7579C3D26}"/>
          </ac:spMkLst>
        </pc:spChg>
        <pc:spChg chg="add del">
          <ac:chgData name="Гость" userId="13becc5fc9935423" providerId="Windows Live" clId="Web-{5F4F7662-51E0-42F9-B9D9-2A5E1692BECB}" dt="2023-10-17T06:36:14.818" v="30"/>
          <ac:spMkLst>
            <pc:docMk/>
            <pc:sldMk cId="3690027990" sldId="267"/>
            <ac:spMk id="10" creationId="{83549E37-C86B-4401-90BD-D8BF83859F14}"/>
          </ac:spMkLst>
        </pc:spChg>
        <pc:spChg chg="add del">
          <ac:chgData name="Гость" userId="13becc5fc9935423" providerId="Windows Live" clId="Web-{5F4F7662-51E0-42F9-B9D9-2A5E1692BECB}" dt="2023-10-17T06:36:14.818" v="30"/>
          <ac:spMkLst>
            <pc:docMk/>
            <pc:sldMk cId="3690027990" sldId="267"/>
            <ac:spMk id="12" creationId="{8A17784E-76D8-4521-A77D-0D2EBB923004}"/>
          </ac:spMkLst>
        </pc:spChg>
        <pc:spChg chg="add del">
          <ac:chgData name="Гость" userId="13becc5fc9935423" providerId="Windows Live" clId="Web-{5F4F7662-51E0-42F9-B9D9-2A5E1692BECB}" dt="2023-10-17T06:36:14.818" v="30"/>
          <ac:spMkLst>
            <pc:docMk/>
            <pc:sldMk cId="3690027990" sldId="267"/>
            <ac:spMk id="14" creationId="{7A0CBFF4-EA32-4FE2-BA6B-8F3A6E6ED144}"/>
          </ac:spMkLst>
        </pc:spChg>
        <pc:spChg chg="add del">
          <ac:chgData name="Гость" userId="13becc5fc9935423" providerId="Windows Live" clId="Web-{5F4F7662-51E0-42F9-B9D9-2A5E1692BECB}" dt="2023-10-17T06:36:14.818" v="30"/>
          <ac:spMkLst>
            <pc:docMk/>
            <pc:sldMk cId="3690027990" sldId="267"/>
            <ac:spMk id="16" creationId="{FC8D5885-2804-4D3C-BE31-902E4D3279B0}"/>
          </ac:spMkLst>
        </pc:spChg>
        <pc:spChg chg="add del">
          <ac:chgData name="Гость" userId="13becc5fc9935423" providerId="Windows Live" clId="Web-{5F4F7662-51E0-42F9-B9D9-2A5E1692BECB}" dt="2023-10-17T06:36:23.582" v="32"/>
          <ac:spMkLst>
            <pc:docMk/>
            <pc:sldMk cId="3690027990" sldId="267"/>
            <ac:spMk id="18" creationId="{B649E800-A5C8-49A0-A453-ED537DA3156A}"/>
          </ac:spMkLst>
        </pc:spChg>
        <pc:spChg chg="add del">
          <ac:chgData name="Гость" userId="13becc5fc9935423" providerId="Windows Live" clId="Web-{5F4F7662-51E0-42F9-B9D9-2A5E1692BECB}" dt="2023-10-17T06:36:23.582" v="32"/>
          <ac:spMkLst>
            <pc:docMk/>
            <pc:sldMk cId="3690027990" sldId="267"/>
            <ac:spMk id="19" creationId="{8BA67DD7-B75D-4A30-90A4-EEA9F64AF11B}"/>
          </ac:spMkLst>
        </pc:spChg>
        <pc:spChg chg="add del">
          <ac:chgData name="Гость" userId="13becc5fc9935423" providerId="Windows Live" clId="Web-{5F4F7662-51E0-42F9-B9D9-2A5E1692BECB}" dt="2023-10-17T06:36:28.567" v="34"/>
          <ac:spMkLst>
            <pc:docMk/>
            <pc:sldMk cId="3690027990" sldId="267"/>
            <ac:spMk id="23" creationId="{3EAF38DC-B069-4F74-89ED-92C7579C3D26}"/>
          </ac:spMkLst>
        </pc:spChg>
        <pc:spChg chg="add del">
          <ac:chgData name="Гость" userId="13becc5fc9935423" providerId="Windows Live" clId="Web-{5F4F7662-51E0-42F9-B9D9-2A5E1692BECB}" dt="2023-10-17T06:36:28.567" v="34"/>
          <ac:spMkLst>
            <pc:docMk/>
            <pc:sldMk cId="3690027990" sldId="267"/>
            <ac:spMk id="24" creationId="{83549E37-C86B-4401-90BD-D8BF83859F14}"/>
          </ac:spMkLst>
        </pc:spChg>
        <pc:spChg chg="add del">
          <ac:chgData name="Гость" userId="13becc5fc9935423" providerId="Windows Live" clId="Web-{5F4F7662-51E0-42F9-B9D9-2A5E1692BECB}" dt="2023-10-17T06:36:28.567" v="34"/>
          <ac:spMkLst>
            <pc:docMk/>
            <pc:sldMk cId="3690027990" sldId="267"/>
            <ac:spMk id="25" creationId="{8A17784E-76D8-4521-A77D-0D2EBB923004}"/>
          </ac:spMkLst>
        </pc:spChg>
        <pc:spChg chg="add del">
          <ac:chgData name="Гость" userId="13becc5fc9935423" providerId="Windows Live" clId="Web-{5F4F7662-51E0-42F9-B9D9-2A5E1692BECB}" dt="2023-10-17T06:36:28.567" v="34"/>
          <ac:spMkLst>
            <pc:docMk/>
            <pc:sldMk cId="3690027990" sldId="267"/>
            <ac:spMk id="26" creationId="{7A0CBFF4-EA32-4FE2-BA6B-8F3A6E6ED144}"/>
          </ac:spMkLst>
        </pc:spChg>
        <pc:spChg chg="add del">
          <ac:chgData name="Гость" userId="13becc5fc9935423" providerId="Windows Live" clId="Web-{5F4F7662-51E0-42F9-B9D9-2A5E1692BECB}" dt="2023-10-17T06:36:28.567" v="34"/>
          <ac:spMkLst>
            <pc:docMk/>
            <pc:sldMk cId="3690027990" sldId="267"/>
            <ac:spMk id="27" creationId="{FC8D5885-2804-4D3C-BE31-902E4D3279B0}"/>
          </ac:spMkLst>
        </pc:spChg>
        <pc:spChg chg="add del">
          <ac:chgData name="Гость" userId="13becc5fc9935423" providerId="Windows Live" clId="Web-{5F4F7662-51E0-42F9-B9D9-2A5E1692BECB}" dt="2023-10-17T06:41:44.527" v="44"/>
          <ac:spMkLst>
            <pc:docMk/>
            <pc:sldMk cId="3690027990" sldId="267"/>
            <ac:spMk id="29" creationId="{0E3596DD-156A-473E-9BB3-C6A29F7574E9}"/>
          </ac:spMkLst>
        </pc:spChg>
        <pc:spChg chg="add del">
          <ac:chgData name="Гость" userId="13becc5fc9935423" providerId="Windows Live" clId="Web-{5F4F7662-51E0-42F9-B9D9-2A5E1692BECB}" dt="2023-10-17T06:41:44.527" v="44"/>
          <ac:spMkLst>
            <pc:docMk/>
            <pc:sldMk cId="3690027990" sldId="267"/>
            <ac:spMk id="30" creationId="{2C46C4D6-C474-4E92-B52E-944C1118F7B6}"/>
          </ac:spMkLst>
        </pc:spChg>
        <pc:spChg chg="add del">
          <ac:chgData name="Гость" userId="13becc5fc9935423" providerId="Windows Live" clId="Web-{5F4F7662-51E0-42F9-B9D9-2A5E1692BECB}" dt="2023-10-17T07:01:15.187" v="104"/>
          <ac:spMkLst>
            <pc:docMk/>
            <pc:sldMk cId="3690027990" sldId="267"/>
            <ac:spMk id="35" creationId="{9F27744B-47AB-4459-8C2F-1D5EE63A3E09}"/>
          </ac:spMkLst>
        </pc:spChg>
        <pc:spChg chg="add del">
          <ac:chgData name="Гость" userId="13becc5fc9935423" providerId="Windows Live" clId="Web-{5F4F7662-51E0-42F9-B9D9-2A5E1692BECB}" dt="2023-10-17T07:01:15.187" v="104"/>
          <ac:spMkLst>
            <pc:docMk/>
            <pc:sldMk cId="3690027990" sldId="267"/>
            <ac:spMk id="37" creationId="{7D266DCC-5218-4AE0-B964-6FC2EA3BDF21}"/>
          </ac:spMkLst>
        </pc:spChg>
        <pc:spChg chg="add del">
          <ac:chgData name="Гость" userId="13becc5fc9935423" providerId="Windows Live" clId="Web-{5F4F7662-51E0-42F9-B9D9-2A5E1692BECB}" dt="2023-10-17T07:01:15.187" v="104"/>
          <ac:spMkLst>
            <pc:docMk/>
            <pc:sldMk cId="3690027990" sldId="267"/>
            <ac:spMk id="39" creationId="{973DE4F1-1583-4AE3-9696-9659D27C5F66}"/>
          </ac:spMkLst>
        </pc:spChg>
        <pc:spChg chg="add del">
          <ac:chgData name="Гость" userId="13becc5fc9935423" providerId="Windows Live" clId="Web-{5F4F7662-51E0-42F9-B9D9-2A5E1692BECB}" dt="2023-10-17T07:01:15.187" v="104"/>
          <ac:spMkLst>
            <pc:docMk/>
            <pc:sldMk cId="3690027990" sldId="267"/>
            <ac:spMk id="41" creationId="{D6297641-8B9F-4767-9606-8A11313227BF}"/>
          </ac:spMkLst>
        </pc:spChg>
        <pc:spChg chg="add del">
          <ac:chgData name="Гость" userId="13becc5fc9935423" providerId="Windows Live" clId="Web-{5F4F7662-51E0-42F9-B9D9-2A5E1692BECB}" dt="2023-10-17T07:01:15.187" v="104"/>
          <ac:spMkLst>
            <pc:docMk/>
            <pc:sldMk cId="3690027990" sldId="267"/>
            <ac:spMk id="43" creationId="{FD3C8959-A2A1-469E-8619-82F077E33FE5}"/>
          </ac:spMkLst>
        </pc:spChg>
        <pc:spChg chg="add">
          <ac:chgData name="Гость" userId="13becc5fc9935423" providerId="Windows Live" clId="Web-{5F4F7662-51E0-42F9-B9D9-2A5E1692BECB}" dt="2023-10-17T07:01:15.187" v="104"/>
          <ac:spMkLst>
            <pc:docMk/>
            <pc:sldMk cId="3690027990" sldId="267"/>
            <ac:spMk id="48" creationId="{79BB35BC-D5C2-4C8B-A22A-A71E6191913B}"/>
          </ac:spMkLst>
        </pc:spChg>
        <pc:grpChg chg="add del">
          <ac:chgData name="Гость" userId="13becc5fc9935423" providerId="Windows Live" clId="Web-{5F4F7662-51E0-42F9-B9D9-2A5E1692BECB}" dt="2023-10-17T06:36:23.582" v="32"/>
          <ac:grpSpMkLst>
            <pc:docMk/>
            <pc:sldMk cId="3690027990" sldId="267"/>
            <ac:grpSpMk id="20" creationId="{E8C5FC48-0A3C-4D6D-A0D5-EEE93213DBBE}"/>
          </ac:grpSpMkLst>
        </pc:grpChg>
        <pc:picChg chg="add del mod">
          <ac:chgData name="Гость" userId="13becc5fc9935423" providerId="Windows Live" clId="Web-{5F4F7662-51E0-42F9-B9D9-2A5E1692BECB}" dt="2023-10-17T06:39:41.377" v="42"/>
          <ac:picMkLst>
            <pc:docMk/>
            <pc:sldMk cId="3690027990" sldId="267"/>
            <ac:picMk id="3" creationId="{AB2F54EE-A53B-A23C-1F58-2E3A4C0E4348}"/>
          </ac:picMkLst>
        </pc:picChg>
        <pc:picChg chg="add mod">
          <ac:chgData name="Гость" userId="13becc5fc9935423" providerId="Windows Live" clId="Web-{5F4F7662-51E0-42F9-B9D9-2A5E1692BECB}" dt="2023-10-17T07:01:15.187" v="104"/>
          <ac:picMkLst>
            <pc:docMk/>
            <pc:sldMk cId="3690027990" sldId="267"/>
            <ac:picMk id="4" creationId="{F4F5DB05-B2ED-C578-0335-3ADA833786D8}"/>
          </ac:picMkLst>
        </pc:picChg>
      </pc:sldChg>
      <pc:sldChg chg="addSp modSp new mod setBg">
        <pc:chgData name="Гость" userId="13becc5fc9935423" providerId="Windows Live" clId="Web-{5F4F7662-51E0-42F9-B9D9-2A5E1692BECB}" dt="2023-10-17T06:38:47.248" v="39"/>
        <pc:sldMkLst>
          <pc:docMk/>
          <pc:sldMk cId="3141957711" sldId="268"/>
        </pc:sldMkLst>
        <pc:spChg chg="add mod">
          <ac:chgData name="Гость" userId="13becc5fc9935423" providerId="Windows Live" clId="Web-{5F4F7662-51E0-42F9-B9D9-2A5E1692BECB}" dt="2023-10-17T06:38:47.248" v="39"/>
          <ac:spMkLst>
            <pc:docMk/>
            <pc:sldMk cId="3141957711" sldId="268"/>
            <ac:spMk id="2" creationId="{C6EC4581-9CFC-52D3-730B-1EBD89F33789}"/>
          </ac:spMkLst>
        </pc:spChg>
        <pc:spChg chg="add">
          <ac:chgData name="Гость" userId="13becc5fc9935423" providerId="Windows Live" clId="Web-{5F4F7662-51E0-42F9-B9D9-2A5E1692BECB}" dt="2023-10-17T06:38:47.248" v="39"/>
          <ac:spMkLst>
            <pc:docMk/>
            <pc:sldMk cId="3141957711" sldId="268"/>
            <ac:spMk id="8" creationId="{9F27744B-47AB-4459-8C2F-1D5EE63A3E09}"/>
          </ac:spMkLst>
        </pc:spChg>
        <pc:spChg chg="add">
          <ac:chgData name="Гость" userId="13becc5fc9935423" providerId="Windows Live" clId="Web-{5F4F7662-51E0-42F9-B9D9-2A5E1692BECB}" dt="2023-10-17T06:38:47.248" v="39"/>
          <ac:spMkLst>
            <pc:docMk/>
            <pc:sldMk cId="3141957711" sldId="268"/>
            <ac:spMk id="10" creationId="{7D266DCC-5218-4AE0-B964-6FC2EA3BDF21}"/>
          </ac:spMkLst>
        </pc:spChg>
        <pc:spChg chg="add">
          <ac:chgData name="Гость" userId="13becc5fc9935423" providerId="Windows Live" clId="Web-{5F4F7662-51E0-42F9-B9D9-2A5E1692BECB}" dt="2023-10-17T06:38:47.248" v="39"/>
          <ac:spMkLst>
            <pc:docMk/>
            <pc:sldMk cId="3141957711" sldId="268"/>
            <ac:spMk id="12" creationId="{973DE4F1-1583-4AE3-9696-9659D27C5F66}"/>
          </ac:spMkLst>
        </pc:spChg>
        <pc:spChg chg="add">
          <ac:chgData name="Гость" userId="13becc5fc9935423" providerId="Windows Live" clId="Web-{5F4F7662-51E0-42F9-B9D9-2A5E1692BECB}" dt="2023-10-17T06:38:47.248" v="39"/>
          <ac:spMkLst>
            <pc:docMk/>
            <pc:sldMk cId="3141957711" sldId="268"/>
            <ac:spMk id="14" creationId="{D6297641-8B9F-4767-9606-8A11313227BF}"/>
          </ac:spMkLst>
        </pc:spChg>
        <pc:spChg chg="add">
          <ac:chgData name="Гость" userId="13becc5fc9935423" providerId="Windows Live" clId="Web-{5F4F7662-51E0-42F9-B9D9-2A5E1692BECB}" dt="2023-10-17T06:38:47.248" v="39"/>
          <ac:spMkLst>
            <pc:docMk/>
            <pc:sldMk cId="3141957711" sldId="268"/>
            <ac:spMk id="16" creationId="{FD3C8959-A2A1-469E-8619-82F077E33FE5}"/>
          </ac:spMkLst>
        </pc:spChg>
        <pc:picChg chg="add">
          <ac:chgData name="Гость" userId="13becc5fc9935423" providerId="Windows Live" clId="Web-{5F4F7662-51E0-42F9-B9D9-2A5E1692BECB}" dt="2023-10-17T06:38:47.248" v="39"/>
          <ac:picMkLst>
            <pc:docMk/>
            <pc:sldMk cId="3141957711" sldId="268"/>
            <ac:picMk id="4" creationId="{57A0301D-5A05-4C4E-F655-8134B74E7575}"/>
          </ac:picMkLst>
        </pc:picChg>
      </pc:sldChg>
      <pc:sldChg chg="addSp delSp modSp new del mod setBg">
        <pc:chgData name="Гость" userId="13becc5fc9935423" providerId="Windows Live" clId="Web-{5F4F7662-51E0-42F9-B9D9-2A5E1692BECB}" dt="2023-10-17T07:00:29.122" v="100"/>
        <pc:sldMkLst>
          <pc:docMk/>
          <pc:sldMk cId="2648758786" sldId="269"/>
        </pc:sldMkLst>
        <pc:spChg chg="add mod ord">
          <ac:chgData name="Гость" userId="13becc5fc9935423" providerId="Windows Live" clId="Web-{5F4F7662-51E0-42F9-B9D9-2A5E1692BECB}" dt="2023-10-17T06:57:31.578" v="93"/>
          <ac:spMkLst>
            <pc:docMk/>
            <pc:sldMk cId="2648758786" sldId="269"/>
            <ac:spMk id="2" creationId="{89F27E5F-F62A-5159-ECC7-EA84B885871A}"/>
          </ac:spMkLst>
        </pc:spChg>
        <pc:spChg chg="add del">
          <ac:chgData name="Гость" userId="13becc5fc9935423" providerId="Windows Live" clId="Web-{5F4F7662-51E0-42F9-B9D9-2A5E1692BECB}" dt="2023-10-17T06:43:43.597" v="52"/>
          <ac:spMkLst>
            <pc:docMk/>
            <pc:sldMk cId="2648758786" sldId="269"/>
            <ac:spMk id="8" creationId="{8108D317-7CBD-4897-BD1F-959436D2A3BE}"/>
          </ac:spMkLst>
        </pc:spChg>
        <pc:spChg chg="add del">
          <ac:chgData name="Гость" userId="13becc5fc9935423" providerId="Windows Live" clId="Web-{5F4F7662-51E0-42F9-B9D9-2A5E1692BECB}" dt="2023-10-17T06:43:43.597" v="52"/>
          <ac:spMkLst>
            <pc:docMk/>
            <pc:sldMk cId="2648758786" sldId="269"/>
            <ac:spMk id="10" creationId="{D6297641-8B9F-4767-9606-8A11313227BF}"/>
          </ac:spMkLst>
        </pc:spChg>
        <pc:spChg chg="add del">
          <ac:chgData name="Гость" userId="13becc5fc9935423" providerId="Windows Live" clId="Web-{5F4F7662-51E0-42F9-B9D9-2A5E1692BECB}" dt="2023-10-17T06:43:43.597" v="52"/>
          <ac:spMkLst>
            <pc:docMk/>
            <pc:sldMk cId="2648758786" sldId="269"/>
            <ac:spMk id="12" creationId="{D8F3CA65-EA00-46B4-9616-39E6853F7BED}"/>
          </ac:spMkLst>
        </pc:spChg>
        <pc:spChg chg="add del">
          <ac:chgData name="Гость" userId="13becc5fc9935423" providerId="Windows Live" clId="Web-{5F4F7662-51E0-42F9-B9D9-2A5E1692BECB}" dt="2023-10-17T06:57:31.578" v="93"/>
          <ac:spMkLst>
            <pc:docMk/>
            <pc:sldMk cId="2648758786" sldId="269"/>
            <ac:spMk id="17" creationId="{9F27744B-47AB-4459-8C2F-1D5EE63A3E09}"/>
          </ac:spMkLst>
        </pc:spChg>
        <pc:spChg chg="add del">
          <ac:chgData name="Гость" userId="13becc5fc9935423" providerId="Windows Live" clId="Web-{5F4F7662-51E0-42F9-B9D9-2A5E1692BECB}" dt="2023-10-17T06:57:31.578" v="93"/>
          <ac:spMkLst>
            <pc:docMk/>
            <pc:sldMk cId="2648758786" sldId="269"/>
            <ac:spMk id="19" creationId="{7D266DCC-5218-4AE0-B964-6FC2EA3BDF21}"/>
          </ac:spMkLst>
        </pc:spChg>
        <pc:spChg chg="add del">
          <ac:chgData name="Гость" userId="13becc5fc9935423" providerId="Windows Live" clId="Web-{5F4F7662-51E0-42F9-B9D9-2A5E1692BECB}" dt="2023-10-17T06:57:31.578" v="93"/>
          <ac:spMkLst>
            <pc:docMk/>
            <pc:sldMk cId="2648758786" sldId="269"/>
            <ac:spMk id="21" creationId="{973DE4F1-1583-4AE3-9696-9659D27C5F66}"/>
          </ac:spMkLst>
        </pc:spChg>
        <pc:spChg chg="add del">
          <ac:chgData name="Гость" userId="13becc5fc9935423" providerId="Windows Live" clId="Web-{5F4F7662-51E0-42F9-B9D9-2A5E1692BECB}" dt="2023-10-17T06:57:31.578" v="93"/>
          <ac:spMkLst>
            <pc:docMk/>
            <pc:sldMk cId="2648758786" sldId="269"/>
            <ac:spMk id="23" creationId="{D6297641-8B9F-4767-9606-8A11313227BF}"/>
          </ac:spMkLst>
        </pc:spChg>
        <pc:spChg chg="add del">
          <ac:chgData name="Гость" userId="13becc5fc9935423" providerId="Windows Live" clId="Web-{5F4F7662-51E0-42F9-B9D9-2A5E1692BECB}" dt="2023-10-17T06:57:31.578" v="93"/>
          <ac:spMkLst>
            <pc:docMk/>
            <pc:sldMk cId="2648758786" sldId="269"/>
            <ac:spMk id="25" creationId="{FD3C8959-A2A1-469E-8619-82F077E33FE5}"/>
          </ac:spMkLst>
        </pc:spChg>
        <pc:spChg chg="add">
          <ac:chgData name="Гость" userId="13becc5fc9935423" providerId="Windows Live" clId="Web-{5F4F7662-51E0-42F9-B9D9-2A5E1692BECB}" dt="2023-10-17T06:57:31.578" v="93"/>
          <ac:spMkLst>
            <pc:docMk/>
            <pc:sldMk cId="2648758786" sldId="269"/>
            <ac:spMk id="30" creationId="{63F5877B-98C7-49DD-83AB-0F6F57CB6543}"/>
          </ac:spMkLst>
        </pc:spChg>
        <pc:spChg chg="add">
          <ac:chgData name="Гость" userId="13becc5fc9935423" providerId="Windows Live" clId="Web-{5F4F7662-51E0-42F9-B9D9-2A5E1692BECB}" dt="2023-10-17T06:57:31.578" v="93"/>
          <ac:spMkLst>
            <pc:docMk/>
            <pc:sldMk cId="2648758786" sldId="269"/>
            <ac:spMk id="32" creationId="{4EA91930-66BC-4C41-B4F5-C31EB216F64B}"/>
          </ac:spMkLst>
        </pc:spChg>
        <pc:spChg chg="add">
          <ac:chgData name="Гость" userId="13becc5fc9935423" providerId="Windows Live" clId="Web-{5F4F7662-51E0-42F9-B9D9-2A5E1692BECB}" dt="2023-10-17T06:57:31.578" v="93"/>
          <ac:spMkLst>
            <pc:docMk/>
            <pc:sldMk cId="2648758786" sldId="269"/>
            <ac:spMk id="34" creationId="{6313CF8F-B436-401E-9575-DE0F8E8B5B17}"/>
          </ac:spMkLst>
        </pc:spChg>
        <pc:spChg chg="add">
          <ac:chgData name="Гость" userId="13becc5fc9935423" providerId="Windows Live" clId="Web-{5F4F7662-51E0-42F9-B9D9-2A5E1692BECB}" dt="2023-10-17T06:57:31.578" v="93"/>
          <ac:spMkLst>
            <pc:docMk/>
            <pc:sldMk cId="2648758786" sldId="269"/>
            <ac:spMk id="36" creationId="{2A38CFE9-C30A-4551-ACCB-D5808FBC39CD}"/>
          </ac:spMkLst>
        </pc:spChg>
        <pc:spChg chg="add">
          <ac:chgData name="Гость" userId="13becc5fc9935423" providerId="Windows Live" clId="Web-{5F4F7662-51E0-42F9-B9D9-2A5E1692BECB}" dt="2023-10-17T06:57:31.578" v="93"/>
          <ac:spMkLst>
            <pc:docMk/>
            <pc:sldMk cId="2648758786" sldId="269"/>
            <ac:spMk id="38" creationId="{67EF550F-47CE-4FB2-9DAC-12AD835C833D}"/>
          </ac:spMkLst>
        </pc:spChg>
        <pc:picChg chg="add mod">
          <ac:chgData name="Гость" userId="13becc5fc9935423" providerId="Windows Live" clId="Web-{5F4F7662-51E0-42F9-B9D9-2A5E1692BECB}" dt="2023-10-17T06:57:31.578" v="93"/>
          <ac:picMkLst>
            <pc:docMk/>
            <pc:sldMk cId="2648758786" sldId="269"/>
            <ac:picMk id="3" creationId="{7B5CF51F-88C9-FB1E-93A2-08301135953A}"/>
          </ac:picMkLst>
        </pc:picChg>
        <pc:picChg chg="add del mod">
          <ac:chgData name="Гость" userId="13becc5fc9935423" providerId="Windows Live" clId="Web-{5F4F7662-51E0-42F9-B9D9-2A5E1692BECB}" dt="2023-10-17T06:43:05.735" v="50"/>
          <ac:picMkLst>
            <pc:docMk/>
            <pc:sldMk cId="2648758786" sldId="269"/>
            <ac:picMk id="4" creationId="{80B866AB-AFFF-F167-DB3F-86EB5E45D153}"/>
          </ac:picMkLst>
        </pc:picChg>
        <pc:picChg chg="add mod ord modCrop">
          <ac:chgData name="Гость" userId="13becc5fc9935423" providerId="Windows Live" clId="Web-{5F4F7662-51E0-42F9-B9D9-2A5E1692BECB}" dt="2023-10-17T06:58:35.348" v="95"/>
          <ac:picMkLst>
            <pc:docMk/>
            <pc:sldMk cId="2648758786" sldId="269"/>
            <ac:picMk id="5" creationId="{C5C61F7A-301E-2B71-4134-3EF4FFBE6F37}"/>
          </ac:picMkLst>
        </pc:picChg>
      </pc:sldChg>
      <pc:sldChg chg="addSp modSp new mod setBg">
        <pc:chgData name="Гость" userId="13becc5fc9935423" providerId="Windows Live" clId="Web-{5F4F7662-51E0-42F9-B9D9-2A5E1692BECB}" dt="2023-10-17T06:46:21.187" v="60"/>
        <pc:sldMkLst>
          <pc:docMk/>
          <pc:sldMk cId="2630847337" sldId="270"/>
        </pc:sldMkLst>
        <pc:spChg chg="add mod ord">
          <ac:chgData name="Гость" userId="13becc5fc9935423" providerId="Windows Live" clId="Web-{5F4F7662-51E0-42F9-B9D9-2A5E1692BECB}" dt="2023-10-17T06:46:21.187" v="60"/>
          <ac:spMkLst>
            <pc:docMk/>
            <pc:sldMk cId="2630847337" sldId="270"/>
            <ac:spMk id="2" creationId="{88B0E6FF-DF21-2A05-039D-F8AA39662BDB}"/>
          </ac:spMkLst>
        </pc:spChg>
        <pc:spChg chg="add">
          <ac:chgData name="Гость" userId="13becc5fc9935423" providerId="Windows Live" clId="Web-{5F4F7662-51E0-42F9-B9D9-2A5E1692BECB}" dt="2023-10-17T06:46:21.187" v="60"/>
          <ac:spMkLst>
            <pc:docMk/>
            <pc:sldMk cId="2630847337" sldId="270"/>
            <ac:spMk id="8" creationId="{9F27744B-47AB-4459-8C2F-1D5EE63A3E09}"/>
          </ac:spMkLst>
        </pc:spChg>
        <pc:spChg chg="add">
          <ac:chgData name="Гость" userId="13becc5fc9935423" providerId="Windows Live" clId="Web-{5F4F7662-51E0-42F9-B9D9-2A5E1692BECB}" dt="2023-10-17T06:46:21.187" v="60"/>
          <ac:spMkLst>
            <pc:docMk/>
            <pc:sldMk cId="2630847337" sldId="270"/>
            <ac:spMk id="10" creationId="{7D266DCC-5218-4AE0-B964-6FC2EA3BDF21}"/>
          </ac:spMkLst>
        </pc:spChg>
        <pc:spChg chg="add">
          <ac:chgData name="Гость" userId="13becc5fc9935423" providerId="Windows Live" clId="Web-{5F4F7662-51E0-42F9-B9D9-2A5E1692BECB}" dt="2023-10-17T06:46:21.187" v="60"/>
          <ac:spMkLst>
            <pc:docMk/>
            <pc:sldMk cId="2630847337" sldId="270"/>
            <ac:spMk id="12" creationId="{973DE4F1-1583-4AE3-9696-9659D27C5F66}"/>
          </ac:spMkLst>
        </pc:spChg>
        <pc:spChg chg="add">
          <ac:chgData name="Гость" userId="13becc5fc9935423" providerId="Windows Live" clId="Web-{5F4F7662-51E0-42F9-B9D9-2A5E1692BECB}" dt="2023-10-17T06:46:21.187" v="60"/>
          <ac:spMkLst>
            <pc:docMk/>
            <pc:sldMk cId="2630847337" sldId="270"/>
            <ac:spMk id="14" creationId="{D6297641-8B9F-4767-9606-8A11313227BF}"/>
          </ac:spMkLst>
        </pc:spChg>
        <pc:spChg chg="add">
          <ac:chgData name="Гость" userId="13becc5fc9935423" providerId="Windows Live" clId="Web-{5F4F7662-51E0-42F9-B9D9-2A5E1692BECB}" dt="2023-10-17T06:46:21.187" v="60"/>
          <ac:spMkLst>
            <pc:docMk/>
            <pc:sldMk cId="2630847337" sldId="270"/>
            <ac:spMk id="16" creationId="{FD3C8959-A2A1-469E-8619-82F077E33FE5}"/>
          </ac:spMkLst>
        </pc:spChg>
        <pc:picChg chg="add mod">
          <ac:chgData name="Гость" userId="13becc5fc9935423" providerId="Windows Live" clId="Web-{5F4F7662-51E0-42F9-B9D9-2A5E1692BECB}" dt="2023-10-17T06:46:21.187" v="60"/>
          <ac:picMkLst>
            <pc:docMk/>
            <pc:sldMk cId="2630847337" sldId="270"/>
            <ac:picMk id="3" creationId="{C119CD90-E1DC-F113-4D2D-95A7F8950EF0}"/>
          </ac:picMkLst>
        </pc:picChg>
      </pc:sldChg>
      <pc:sldChg chg="addSp delSp modSp new del mod setBg">
        <pc:chgData name="Гость" userId="13becc5fc9935423" providerId="Windows Live" clId="Web-{5F4F7662-51E0-42F9-B9D9-2A5E1692BECB}" dt="2023-10-17T07:01:49.221" v="107"/>
        <pc:sldMkLst>
          <pc:docMk/>
          <pc:sldMk cId="3629660886" sldId="271"/>
        </pc:sldMkLst>
        <pc:spChg chg="add mod ord">
          <ac:chgData name="Гость" userId="13becc5fc9935423" providerId="Windows Live" clId="Web-{5F4F7662-51E0-42F9-B9D9-2A5E1692BECB}" dt="2023-10-17T07:00:50.873" v="103"/>
          <ac:spMkLst>
            <pc:docMk/>
            <pc:sldMk cId="3629660886" sldId="271"/>
            <ac:spMk id="2" creationId="{90AEDC11-AD2A-BF9B-1C33-9D5FEC23DAD6}"/>
          </ac:spMkLst>
        </pc:spChg>
        <pc:spChg chg="add del">
          <ac:chgData name="Гость" userId="13becc5fc9935423" providerId="Windows Live" clId="Web-{5F4F7662-51E0-42F9-B9D9-2A5E1692BECB}" dt="2023-10-17T06:48:41.197" v="72"/>
          <ac:spMkLst>
            <pc:docMk/>
            <pc:sldMk cId="3629660886" sldId="271"/>
            <ac:spMk id="8" creationId="{9F27744B-47AB-4459-8C2F-1D5EE63A3E09}"/>
          </ac:spMkLst>
        </pc:spChg>
        <pc:spChg chg="add del">
          <ac:chgData name="Гость" userId="13becc5fc9935423" providerId="Windows Live" clId="Web-{5F4F7662-51E0-42F9-B9D9-2A5E1692BECB}" dt="2023-10-17T06:48:41.197" v="72"/>
          <ac:spMkLst>
            <pc:docMk/>
            <pc:sldMk cId="3629660886" sldId="271"/>
            <ac:spMk id="10" creationId="{7D266DCC-5218-4AE0-B964-6FC2EA3BDF21}"/>
          </ac:spMkLst>
        </pc:spChg>
        <pc:spChg chg="add del">
          <ac:chgData name="Гость" userId="13becc5fc9935423" providerId="Windows Live" clId="Web-{5F4F7662-51E0-42F9-B9D9-2A5E1692BECB}" dt="2023-10-17T06:48:41.197" v="72"/>
          <ac:spMkLst>
            <pc:docMk/>
            <pc:sldMk cId="3629660886" sldId="271"/>
            <ac:spMk id="12" creationId="{973DE4F1-1583-4AE3-9696-9659D27C5F66}"/>
          </ac:spMkLst>
        </pc:spChg>
        <pc:spChg chg="add del">
          <ac:chgData name="Гость" userId="13becc5fc9935423" providerId="Windows Live" clId="Web-{5F4F7662-51E0-42F9-B9D9-2A5E1692BECB}" dt="2023-10-17T06:48:41.197" v="72"/>
          <ac:spMkLst>
            <pc:docMk/>
            <pc:sldMk cId="3629660886" sldId="271"/>
            <ac:spMk id="14" creationId="{D6297641-8B9F-4767-9606-8A11313227BF}"/>
          </ac:spMkLst>
        </pc:spChg>
        <pc:spChg chg="add del">
          <ac:chgData name="Гость" userId="13becc5fc9935423" providerId="Windows Live" clId="Web-{5F4F7662-51E0-42F9-B9D9-2A5E1692BECB}" dt="2023-10-17T06:48:41.197" v="72"/>
          <ac:spMkLst>
            <pc:docMk/>
            <pc:sldMk cId="3629660886" sldId="271"/>
            <ac:spMk id="16" creationId="{FD3C8959-A2A1-469E-8619-82F077E33FE5}"/>
          </ac:spMkLst>
        </pc:spChg>
        <pc:spChg chg="add del">
          <ac:chgData name="Гость" userId="13becc5fc9935423" providerId="Windows Live" clId="Web-{5F4F7662-51E0-42F9-B9D9-2A5E1692BECB}" dt="2023-10-17T07:00:50.873" v="103"/>
          <ac:spMkLst>
            <pc:docMk/>
            <pc:sldMk cId="3629660886" sldId="271"/>
            <ac:spMk id="21" creationId="{9F27744B-47AB-4459-8C2F-1D5EE63A3E09}"/>
          </ac:spMkLst>
        </pc:spChg>
        <pc:spChg chg="add del">
          <ac:chgData name="Гость" userId="13becc5fc9935423" providerId="Windows Live" clId="Web-{5F4F7662-51E0-42F9-B9D9-2A5E1692BECB}" dt="2023-10-17T07:00:50.873" v="103"/>
          <ac:spMkLst>
            <pc:docMk/>
            <pc:sldMk cId="3629660886" sldId="271"/>
            <ac:spMk id="23" creationId="{7D266DCC-5218-4AE0-B964-6FC2EA3BDF21}"/>
          </ac:spMkLst>
        </pc:spChg>
        <pc:spChg chg="add del">
          <ac:chgData name="Гость" userId="13becc5fc9935423" providerId="Windows Live" clId="Web-{5F4F7662-51E0-42F9-B9D9-2A5E1692BECB}" dt="2023-10-17T07:00:50.873" v="103"/>
          <ac:spMkLst>
            <pc:docMk/>
            <pc:sldMk cId="3629660886" sldId="271"/>
            <ac:spMk id="25" creationId="{973DE4F1-1583-4AE3-9696-9659D27C5F66}"/>
          </ac:spMkLst>
        </pc:spChg>
        <pc:spChg chg="add del">
          <ac:chgData name="Гость" userId="13becc5fc9935423" providerId="Windows Live" clId="Web-{5F4F7662-51E0-42F9-B9D9-2A5E1692BECB}" dt="2023-10-17T07:00:50.873" v="103"/>
          <ac:spMkLst>
            <pc:docMk/>
            <pc:sldMk cId="3629660886" sldId="271"/>
            <ac:spMk id="27" creationId="{D6297641-8B9F-4767-9606-8A11313227BF}"/>
          </ac:spMkLst>
        </pc:spChg>
        <pc:spChg chg="add del">
          <ac:chgData name="Гость" userId="13becc5fc9935423" providerId="Windows Live" clId="Web-{5F4F7662-51E0-42F9-B9D9-2A5E1692BECB}" dt="2023-10-17T07:00:50.873" v="103"/>
          <ac:spMkLst>
            <pc:docMk/>
            <pc:sldMk cId="3629660886" sldId="271"/>
            <ac:spMk id="29" creationId="{FD3C8959-A2A1-469E-8619-82F077E33FE5}"/>
          </ac:spMkLst>
        </pc:spChg>
        <pc:spChg chg="add">
          <ac:chgData name="Гость" userId="13becc5fc9935423" providerId="Windows Live" clId="Web-{5F4F7662-51E0-42F9-B9D9-2A5E1692BECB}" dt="2023-10-17T07:00:50.873" v="103"/>
          <ac:spMkLst>
            <pc:docMk/>
            <pc:sldMk cId="3629660886" sldId="271"/>
            <ac:spMk id="35" creationId="{C0763A76-9F1C-4FC5-82B7-DD475DA461B2}"/>
          </ac:spMkLst>
        </pc:spChg>
        <pc:spChg chg="add">
          <ac:chgData name="Гость" userId="13becc5fc9935423" providerId="Windows Live" clId="Web-{5F4F7662-51E0-42F9-B9D9-2A5E1692BECB}" dt="2023-10-17T07:00:50.873" v="103"/>
          <ac:spMkLst>
            <pc:docMk/>
            <pc:sldMk cId="3629660886" sldId="271"/>
            <ac:spMk id="37" creationId="{E81BF4F6-F2CF-4984-9D14-D6966D92F99F}"/>
          </ac:spMkLst>
        </pc:spChg>
        <pc:picChg chg="add del mod">
          <ac:chgData name="Гость" userId="13becc5fc9935423" providerId="Windows Live" clId="Web-{5F4F7662-51E0-42F9-B9D9-2A5E1692BECB}" dt="2023-10-17T06:47:51.506" v="69"/>
          <ac:picMkLst>
            <pc:docMk/>
            <pc:sldMk cId="3629660886" sldId="271"/>
            <ac:picMk id="3" creationId="{C3A843EB-120B-C04E-5A15-61E12A90CB29}"/>
          </ac:picMkLst>
        </pc:picChg>
        <pc:picChg chg="add del mod">
          <ac:chgData name="Гость" userId="13becc5fc9935423" providerId="Windows Live" clId="Web-{5F4F7662-51E0-42F9-B9D9-2A5E1692BECB}" dt="2023-10-17T07:00:47.685" v="102"/>
          <ac:picMkLst>
            <pc:docMk/>
            <pc:sldMk cId="3629660886" sldId="271"/>
            <ac:picMk id="4" creationId="{A7319078-BB55-DD52-523A-4E01D5E7EEAD}"/>
          </ac:picMkLst>
        </pc:picChg>
        <pc:picChg chg="add del mod">
          <ac:chgData name="Гость" userId="13becc5fc9935423" providerId="Windows Live" clId="Web-{5F4F7662-51E0-42F9-B9D9-2A5E1692BECB}" dt="2023-10-17T07:01:40.080" v="106"/>
          <ac:picMkLst>
            <pc:docMk/>
            <pc:sldMk cId="3629660886" sldId="271"/>
            <ac:picMk id="31" creationId="{D8C9539F-CAFC-2268-19C9-5DA1D8FFC020}"/>
          </ac:picMkLst>
        </pc:picChg>
      </pc:sldChg>
      <pc:sldChg chg="addSp modSp new mod setBg">
        <pc:chgData name="Гость" userId="13becc5fc9935423" providerId="Windows Live" clId="Web-{5F4F7662-51E0-42F9-B9D9-2A5E1692BECB}" dt="2023-10-17T06:50:30.345" v="76"/>
        <pc:sldMkLst>
          <pc:docMk/>
          <pc:sldMk cId="3850000599" sldId="272"/>
        </pc:sldMkLst>
        <pc:spChg chg="add mod">
          <ac:chgData name="Гость" userId="13becc5fc9935423" providerId="Windows Live" clId="Web-{5F4F7662-51E0-42F9-B9D9-2A5E1692BECB}" dt="2023-10-17T06:50:30.345" v="76"/>
          <ac:spMkLst>
            <pc:docMk/>
            <pc:sldMk cId="3850000599" sldId="272"/>
            <ac:spMk id="2" creationId="{A92B0AAC-9752-4716-395A-A601D49BA4D7}"/>
          </ac:spMkLst>
        </pc:spChg>
        <pc:spChg chg="add">
          <ac:chgData name="Гость" userId="13becc5fc9935423" providerId="Windows Live" clId="Web-{5F4F7662-51E0-42F9-B9D9-2A5E1692BECB}" dt="2023-10-17T06:50:30.345" v="76"/>
          <ac:spMkLst>
            <pc:docMk/>
            <pc:sldMk cId="3850000599" sldId="272"/>
            <ac:spMk id="8" creationId="{50E4C519-FBE9-4ABE-A8F9-C2CBE326932F}"/>
          </ac:spMkLst>
        </pc:spChg>
        <pc:spChg chg="add">
          <ac:chgData name="Гость" userId="13becc5fc9935423" providerId="Windows Live" clId="Web-{5F4F7662-51E0-42F9-B9D9-2A5E1692BECB}" dt="2023-10-17T06:50:30.345" v="76"/>
          <ac:spMkLst>
            <pc:docMk/>
            <pc:sldMk cId="3850000599" sldId="272"/>
            <ac:spMk id="10" creationId="{80EC29FB-299E-49F3-8C7B-01199632A30F}"/>
          </ac:spMkLst>
        </pc:spChg>
        <pc:spChg chg="add">
          <ac:chgData name="Гость" userId="13becc5fc9935423" providerId="Windows Live" clId="Web-{5F4F7662-51E0-42F9-B9D9-2A5E1692BECB}" dt="2023-10-17T06:50:30.345" v="76"/>
          <ac:spMkLst>
            <pc:docMk/>
            <pc:sldMk cId="3850000599" sldId="272"/>
            <ac:spMk id="12" creationId="{C29A2522-B27A-45C5-897B-79A1407D159A}"/>
          </ac:spMkLst>
        </pc:spChg>
        <pc:spChg chg="add">
          <ac:chgData name="Гость" userId="13becc5fc9935423" providerId="Windows Live" clId="Web-{5F4F7662-51E0-42F9-B9D9-2A5E1692BECB}" dt="2023-10-17T06:50:30.345" v="76"/>
          <ac:spMkLst>
            <pc:docMk/>
            <pc:sldMk cId="3850000599" sldId="272"/>
            <ac:spMk id="14" creationId="{98E79BE4-34FE-485A-98A5-92CE8F7C4743}"/>
          </ac:spMkLst>
        </pc:spChg>
        <pc:spChg chg="add">
          <ac:chgData name="Гость" userId="13becc5fc9935423" providerId="Windows Live" clId="Web-{5F4F7662-51E0-42F9-B9D9-2A5E1692BECB}" dt="2023-10-17T06:50:30.345" v="76"/>
          <ac:spMkLst>
            <pc:docMk/>
            <pc:sldMk cId="3850000599" sldId="272"/>
            <ac:spMk id="16" creationId="{7A5F0580-5EE9-419F-96EE-B6529EF6E7D0}"/>
          </ac:spMkLst>
        </pc:spChg>
        <pc:picChg chg="add">
          <ac:chgData name="Гость" userId="13becc5fc9935423" providerId="Windows Live" clId="Web-{5F4F7662-51E0-42F9-B9D9-2A5E1692BECB}" dt="2023-10-17T06:50:30.345" v="76"/>
          <ac:picMkLst>
            <pc:docMk/>
            <pc:sldMk cId="3850000599" sldId="272"/>
            <ac:picMk id="4" creationId="{A9CB25F3-4CFD-6AFF-1D9E-B2BAF5B1F5F3}"/>
          </ac:picMkLst>
        </pc:picChg>
      </pc:sldChg>
      <pc:sldChg chg="addSp modSp new mod setBg">
        <pc:chgData name="Гость" userId="13becc5fc9935423" providerId="Windows Live" clId="Web-{5F4F7662-51E0-42F9-B9D9-2A5E1692BECB}" dt="2023-10-17T06:51:17.926" v="81"/>
        <pc:sldMkLst>
          <pc:docMk/>
          <pc:sldMk cId="254009097" sldId="273"/>
        </pc:sldMkLst>
        <pc:spChg chg="add mod">
          <ac:chgData name="Гость" userId="13becc5fc9935423" providerId="Windows Live" clId="Web-{5F4F7662-51E0-42F9-B9D9-2A5E1692BECB}" dt="2023-10-17T06:51:17.926" v="81"/>
          <ac:spMkLst>
            <pc:docMk/>
            <pc:sldMk cId="254009097" sldId="273"/>
            <ac:spMk id="2" creationId="{8056FC6B-9AA6-F6F6-1AD9-AA3C7A330B47}"/>
          </ac:spMkLst>
        </pc:spChg>
        <pc:spChg chg="add">
          <ac:chgData name="Гость" userId="13becc5fc9935423" providerId="Windows Live" clId="Web-{5F4F7662-51E0-42F9-B9D9-2A5E1692BECB}" dt="2023-10-17T06:51:17.926" v="81"/>
          <ac:spMkLst>
            <pc:docMk/>
            <pc:sldMk cId="254009097" sldId="273"/>
            <ac:spMk id="8" creationId="{50E4C519-FBE9-4ABE-A8F9-C2CBE326932F}"/>
          </ac:spMkLst>
        </pc:spChg>
        <pc:spChg chg="add">
          <ac:chgData name="Гость" userId="13becc5fc9935423" providerId="Windows Live" clId="Web-{5F4F7662-51E0-42F9-B9D9-2A5E1692BECB}" dt="2023-10-17T06:51:17.926" v="81"/>
          <ac:spMkLst>
            <pc:docMk/>
            <pc:sldMk cId="254009097" sldId="273"/>
            <ac:spMk id="10" creationId="{80EC29FB-299E-49F3-8C7B-01199632A30F}"/>
          </ac:spMkLst>
        </pc:spChg>
        <pc:spChg chg="add">
          <ac:chgData name="Гость" userId="13becc5fc9935423" providerId="Windows Live" clId="Web-{5F4F7662-51E0-42F9-B9D9-2A5E1692BECB}" dt="2023-10-17T06:51:17.926" v="81"/>
          <ac:spMkLst>
            <pc:docMk/>
            <pc:sldMk cId="254009097" sldId="273"/>
            <ac:spMk id="12" creationId="{C29A2522-B27A-45C5-897B-79A1407D159A}"/>
          </ac:spMkLst>
        </pc:spChg>
        <pc:spChg chg="add">
          <ac:chgData name="Гость" userId="13becc5fc9935423" providerId="Windows Live" clId="Web-{5F4F7662-51E0-42F9-B9D9-2A5E1692BECB}" dt="2023-10-17T06:51:17.926" v="81"/>
          <ac:spMkLst>
            <pc:docMk/>
            <pc:sldMk cId="254009097" sldId="273"/>
            <ac:spMk id="14" creationId="{98E79BE4-34FE-485A-98A5-92CE8F7C4743}"/>
          </ac:spMkLst>
        </pc:spChg>
        <pc:spChg chg="add">
          <ac:chgData name="Гость" userId="13becc5fc9935423" providerId="Windows Live" clId="Web-{5F4F7662-51E0-42F9-B9D9-2A5E1692BECB}" dt="2023-10-17T06:51:17.926" v="81"/>
          <ac:spMkLst>
            <pc:docMk/>
            <pc:sldMk cId="254009097" sldId="273"/>
            <ac:spMk id="16" creationId="{7A5F0580-5EE9-419F-96EE-B6529EF6E7D0}"/>
          </ac:spMkLst>
        </pc:spChg>
        <pc:picChg chg="add">
          <ac:chgData name="Гость" userId="13becc5fc9935423" providerId="Windows Live" clId="Web-{5F4F7662-51E0-42F9-B9D9-2A5E1692BECB}" dt="2023-10-17T06:51:17.926" v="81"/>
          <ac:picMkLst>
            <pc:docMk/>
            <pc:sldMk cId="254009097" sldId="273"/>
            <ac:picMk id="4" creationId="{1956A335-E74B-B04B-3A7E-49628FFBA1DC}"/>
          </ac:picMkLst>
        </pc:picChg>
      </pc:sldChg>
      <pc:sldChg chg="addSp delSp modSp new mod setBg">
        <pc:chgData name="Гость" userId="13becc5fc9935423" providerId="Windows Live" clId="Web-{5F4F7662-51E0-42F9-B9D9-2A5E1692BECB}" dt="2023-10-17T06:56:21.698" v="89"/>
        <pc:sldMkLst>
          <pc:docMk/>
          <pc:sldMk cId="4273030253" sldId="274"/>
        </pc:sldMkLst>
        <pc:spChg chg="add mod">
          <ac:chgData name="Гость" userId="13becc5fc9935423" providerId="Windows Live" clId="Web-{5F4F7662-51E0-42F9-B9D9-2A5E1692BECB}" dt="2023-10-17T06:56:21.698" v="89"/>
          <ac:spMkLst>
            <pc:docMk/>
            <pc:sldMk cId="4273030253" sldId="274"/>
            <ac:spMk id="2" creationId="{4C662E74-5E94-1DAB-5173-001225623608}"/>
          </ac:spMkLst>
        </pc:spChg>
        <pc:spChg chg="add del">
          <ac:chgData name="Гость" userId="13becc5fc9935423" providerId="Windows Live" clId="Web-{5F4F7662-51E0-42F9-B9D9-2A5E1692BECB}" dt="2023-10-17T06:56:11.275" v="86"/>
          <ac:spMkLst>
            <pc:docMk/>
            <pc:sldMk cId="4273030253" sldId="274"/>
            <ac:spMk id="8" creationId="{50E4C519-FBE9-4ABE-A8F9-C2CBE326932F}"/>
          </ac:spMkLst>
        </pc:spChg>
        <pc:spChg chg="add del">
          <ac:chgData name="Гость" userId="13becc5fc9935423" providerId="Windows Live" clId="Web-{5F4F7662-51E0-42F9-B9D9-2A5E1692BECB}" dt="2023-10-17T06:56:11.275" v="86"/>
          <ac:spMkLst>
            <pc:docMk/>
            <pc:sldMk cId="4273030253" sldId="274"/>
            <ac:spMk id="10" creationId="{80EC29FB-299E-49F3-8C7B-01199632A30F}"/>
          </ac:spMkLst>
        </pc:spChg>
        <pc:spChg chg="add del">
          <ac:chgData name="Гость" userId="13becc5fc9935423" providerId="Windows Live" clId="Web-{5F4F7662-51E0-42F9-B9D9-2A5E1692BECB}" dt="2023-10-17T06:56:11.275" v="86"/>
          <ac:spMkLst>
            <pc:docMk/>
            <pc:sldMk cId="4273030253" sldId="274"/>
            <ac:spMk id="12" creationId="{C29A2522-B27A-45C5-897B-79A1407D159A}"/>
          </ac:spMkLst>
        </pc:spChg>
        <pc:spChg chg="add del">
          <ac:chgData name="Гость" userId="13becc5fc9935423" providerId="Windows Live" clId="Web-{5F4F7662-51E0-42F9-B9D9-2A5E1692BECB}" dt="2023-10-17T06:56:11.275" v="86"/>
          <ac:spMkLst>
            <pc:docMk/>
            <pc:sldMk cId="4273030253" sldId="274"/>
            <ac:spMk id="14" creationId="{98E79BE4-34FE-485A-98A5-92CE8F7C4743}"/>
          </ac:spMkLst>
        </pc:spChg>
        <pc:spChg chg="add del">
          <ac:chgData name="Гость" userId="13becc5fc9935423" providerId="Windows Live" clId="Web-{5F4F7662-51E0-42F9-B9D9-2A5E1692BECB}" dt="2023-10-17T06:56:11.275" v="86"/>
          <ac:spMkLst>
            <pc:docMk/>
            <pc:sldMk cId="4273030253" sldId="274"/>
            <ac:spMk id="16" creationId="{7A5F0580-5EE9-419F-96EE-B6529EF6E7D0}"/>
          </ac:spMkLst>
        </pc:spChg>
        <pc:spChg chg="add del">
          <ac:chgData name="Гость" userId="13becc5fc9935423" providerId="Windows Live" clId="Web-{5F4F7662-51E0-42F9-B9D9-2A5E1692BECB}" dt="2023-10-17T06:56:21.667" v="88"/>
          <ac:spMkLst>
            <pc:docMk/>
            <pc:sldMk cId="4273030253" sldId="274"/>
            <ac:spMk id="18" creationId="{3EAF38DC-B069-4F74-89ED-92C7579C3D26}"/>
          </ac:spMkLst>
        </pc:spChg>
        <pc:spChg chg="add del">
          <ac:chgData name="Гость" userId="13becc5fc9935423" providerId="Windows Live" clId="Web-{5F4F7662-51E0-42F9-B9D9-2A5E1692BECB}" dt="2023-10-17T06:56:21.667" v="88"/>
          <ac:spMkLst>
            <pc:docMk/>
            <pc:sldMk cId="4273030253" sldId="274"/>
            <ac:spMk id="20" creationId="{83549E37-C86B-4401-90BD-D8BF83859F14}"/>
          </ac:spMkLst>
        </pc:spChg>
        <pc:spChg chg="add del">
          <ac:chgData name="Гость" userId="13becc5fc9935423" providerId="Windows Live" clId="Web-{5F4F7662-51E0-42F9-B9D9-2A5E1692BECB}" dt="2023-10-17T06:56:21.667" v="88"/>
          <ac:spMkLst>
            <pc:docMk/>
            <pc:sldMk cId="4273030253" sldId="274"/>
            <ac:spMk id="21" creationId="{8A17784E-76D8-4521-A77D-0D2EBB923004}"/>
          </ac:spMkLst>
        </pc:spChg>
        <pc:spChg chg="add del">
          <ac:chgData name="Гость" userId="13becc5fc9935423" providerId="Windows Live" clId="Web-{5F4F7662-51E0-42F9-B9D9-2A5E1692BECB}" dt="2023-10-17T06:56:21.667" v="88"/>
          <ac:spMkLst>
            <pc:docMk/>
            <pc:sldMk cId="4273030253" sldId="274"/>
            <ac:spMk id="22" creationId="{7A0CBFF4-EA32-4FE2-BA6B-8F3A6E6ED144}"/>
          </ac:spMkLst>
        </pc:spChg>
        <pc:spChg chg="add del">
          <ac:chgData name="Гость" userId="13becc5fc9935423" providerId="Windows Live" clId="Web-{5F4F7662-51E0-42F9-B9D9-2A5E1692BECB}" dt="2023-10-17T06:56:21.667" v="88"/>
          <ac:spMkLst>
            <pc:docMk/>
            <pc:sldMk cId="4273030253" sldId="274"/>
            <ac:spMk id="23" creationId="{FC8D5885-2804-4D3C-BE31-902E4D3279B0}"/>
          </ac:spMkLst>
        </pc:spChg>
        <pc:spChg chg="add">
          <ac:chgData name="Гость" userId="13becc5fc9935423" providerId="Windows Live" clId="Web-{5F4F7662-51E0-42F9-B9D9-2A5E1692BECB}" dt="2023-10-17T06:56:21.698" v="89"/>
          <ac:spMkLst>
            <pc:docMk/>
            <pc:sldMk cId="4273030253" sldId="274"/>
            <ac:spMk id="25" creationId="{6B5E2835-4E47-45B3-9CFE-732FF7B05472}"/>
          </ac:spMkLst>
        </pc:spChg>
        <pc:spChg chg="add">
          <ac:chgData name="Гость" userId="13becc5fc9935423" providerId="Windows Live" clId="Web-{5F4F7662-51E0-42F9-B9D9-2A5E1692BECB}" dt="2023-10-17T06:56:21.698" v="89"/>
          <ac:spMkLst>
            <pc:docMk/>
            <pc:sldMk cId="4273030253" sldId="274"/>
            <ac:spMk id="27" creationId="{5B45AD5D-AA52-4F7B-9362-576A39AD9E09}"/>
          </ac:spMkLst>
        </pc:spChg>
        <pc:spChg chg="add">
          <ac:chgData name="Гость" userId="13becc5fc9935423" providerId="Windows Live" clId="Web-{5F4F7662-51E0-42F9-B9D9-2A5E1692BECB}" dt="2023-10-17T06:56:21.698" v="89"/>
          <ac:spMkLst>
            <pc:docMk/>
            <pc:sldMk cId="4273030253" sldId="274"/>
            <ac:spMk id="28" creationId="{AEDD7960-4866-4399-BEF6-DD1431AB4E34}"/>
          </ac:spMkLst>
        </pc:spChg>
        <pc:spChg chg="add">
          <ac:chgData name="Гость" userId="13becc5fc9935423" providerId="Windows Live" clId="Web-{5F4F7662-51E0-42F9-B9D9-2A5E1692BECB}" dt="2023-10-17T06:56:21.698" v="89"/>
          <ac:spMkLst>
            <pc:docMk/>
            <pc:sldMk cId="4273030253" sldId="274"/>
            <ac:spMk id="29" creationId="{55D4142C-5077-457F-A6AD-3FECFDB39685}"/>
          </ac:spMkLst>
        </pc:spChg>
        <pc:spChg chg="add">
          <ac:chgData name="Гость" userId="13becc5fc9935423" providerId="Windows Live" clId="Web-{5F4F7662-51E0-42F9-B9D9-2A5E1692BECB}" dt="2023-10-17T06:56:21.698" v="89"/>
          <ac:spMkLst>
            <pc:docMk/>
            <pc:sldMk cId="4273030253" sldId="274"/>
            <ac:spMk id="30" creationId="{7A5F0580-5EE9-419F-96EE-B6529EF6E7D0}"/>
          </ac:spMkLst>
        </pc:spChg>
        <pc:picChg chg="add del">
          <ac:chgData name="Гость" userId="13becc5fc9935423" providerId="Windows Live" clId="Web-{5F4F7662-51E0-42F9-B9D9-2A5E1692BECB}" dt="2023-10-17T06:56:11.275" v="86"/>
          <ac:picMkLst>
            <pc:docMk/>
            <pc:sldMk cId="4273030253" sldId="274"/>
            <ac:picMk id="4" creationId="{EC01AD55-5308-ADAB-2A36-6919AE08DA8E}"/>
          </ac:picMkLst>
        </pc:picChg>
        <pc:picChg chg="add del">
          <ac:chgData name="Гость" userId="13becc5fc9935423" providerId="Windows Live" clId="Web-{5F4F7662-51E0-42F9-B9D9-2A5E1692BECB}" dt="2023-10-17T06:56:21.667" v="88"/>
          <ac:picMkLst>
            <pc:docMk/>
            <pc:sldMk cId="4273030253" sldId="274"/>
            <ac:picMk id="19" creationId="{D0883D93-AF7E-0C1D-2E25-FF653CC2607D}"/>
          </ac:picMkLst>
        </pc:picChg>
        <pc:picChg chg="add">
          <ac:chgData name="Гость" userId="13becc5fc9935423" providerId="Windows Live" clId="Web-{5F4F7662-51E0-42F9-B9D9-2A5E1692BECB}" dt="2023-10-17T06:56:21.698" v="89"/>
          <ac:picMkLst>
            <pc:docMk/>
            <pc:sldMk cId="4273030253" sldId="274"/>
            <ac:picMk id="26" creationId="{2FA61122-1B5E-7133-8398-3DD075407611}"/>
          </ac:picMkLst>
        </pc:picChg>
      </pc:sldChg>
      <pc:sldChg chg="new">
        <pc:chgData name="Гость" userId="13becc5fc9935423" providerId="Windows Live" clId="Web-{5F4F7662-51E0-42F9-B9D9-2A5E1692BECB}" dt="2023-10-17T06:56:32.027" v="90"/>
        <pc:sldMkLst>
          <pc:docMk/>
          <pc:sldMk cId="1649373270" sldId="275"/>
        </pc:sldMkLst>
      </pc:sldChg>
      <pc:sldChg chg="addSp modSp new mod setBg">
        <pc:chgData name="Гость" userId="13becc5fc9935423" providerId="Windows Live" clId="Web-{5F4F7662-51E0-42F9-B9D9-2A5E1692BECB}" dt="2023-10-17T07:00:07.026" v="99"/>
        <pc:sldMkLst>
          <pc:docMk/>
          <pc:sldMk cId="1162428082" sldId="276"/>
        </pc:sldMkLst>
        <pc:spChg chg="add mod">
          <ac:chgData name="Гость" userId="13becc5fc9935423" providerId="Windows Live" clId="Web-{5F4F7662-51E0-42F9-B9D9-2A5E1692BECB}" dt="2023-10-17T07:00:07.026" v="99"/>
          <ac:spMkLst>
            <pc:docMk/>
            <pc:sldMk cId="1162428082" sldId="276"/>
            <ac:spMk id="2" creationId="{9EEA7623-55D5-5E38-0C4E-3620F5DEB3F9}"/>
          </ac:spMkLst>
        </pc:spChg>
        <pc:spChg chg="add">
          <ac:chgData name="Гость" userId="13becc5fc9935423" providerId="Windows Live" clId="Web-{5F4F7662-51E0-42F9-B9D9-2A5E1692BECB}" dt="2023-10-17T07:00:07.026" v="99"/>
          <ac:spMkLst>
            <pc:docMk/>
            <pc:sldMk cId="1162428082" sldId="276"/>
            <ac:spMk id="8" creationId="{F94AA2BD-2E3F-4B1D-8127-5744B8115311}"/>
          </ac:spMkLst>
        </pc:spChg>
        <pc:spChg chg="add">
          <ac:chgData name="Гость" userId="13becc5fc9935423" providerId="Windows Live" clId="Web-{5F4F7662-51E0-42F9-B9D9-2A5E1692BECB}" dt="2023-10-17T07:00:07.026" v="99"/>
          <ac:spMkLst>
            <pc:docMk/>
            <pc:sldMk cId="1162428082" sldId="276"/>
            <ac:spMk id="10" creationId="{4BD02261-2DC8-4AA8-9E16-7751AE892445}"/>
          </ac:spMkLst>
        </pc:spChg>
        <pc:spChg chg="add">
          <ac:chgData name="Гость" userId="13becc5fc9935423" providerId="Windows Live" clId="Web-{5F4F7662-51E0-42F9-B9D9-2A5E1692BECB}" dt="2023-10-17T07:00:07.026" v="99"/>
          <ac:spMkLst>
            <pc:docMk/>
            <pc:sldMk cId="1162428082" sldId="276"/>
            <ac:spMk id="12" creationId="{3D752CF2-2291-40B5-B462-C17B174C10BC}"/>
          </ac:spMkLst>
        </pc:spChg>
        <pc:picChg chg="add">
          <ac:chgData name="Гость" userId="13becc5fc9935423" providerId="Windows Live" clId="Web-{5F4F7662-51E0-42F9-B9D9-2A5E1692BECB}" dt="2023-10-17T07:00:07.026" v="99"/>
          <ac:picMkLst>
            <pc:docMk/>
            <pc:sldMk cId="1162428082" sldId="276"/>
            <ac:picMk id="4" creationId="{2CAC5A5D-5AEE-EFE4-8AF3-528BBE0FF6D4}"/>
          </ac:picMkLst>
        </pc:picChg>
      </pc:sldChg>
      <pc:sldChg chg="addSp modSp new">
        <pc:chgData name="Гость" userId="13becc5fc9935423" providerId="Windows Live" clId="Web-{5F4F7662-51E0-42F9-B9D9-2A5E1692BECB}" dt="2023-10-17T07:02:29.177" v="110"/>
        <pc:sldMkLst>
          <pc:docMk/>
          <pc:sldMk cId="497968300" sldId="277"/>
        </pc:sldMkLst>
        <pc:spChg chg="add mod">
          <ac:chgData name="Гость" userId="13becc5fc9935423" providerId="Windows Live" clId="Web-{5F4F7662-51E0-42F9-B9D9-2A5E1692BECB}" dt="2023-10-17T07:02:29.177" v="110"/>
          <ac:spMkLst>
            <pc:docMk/>
            <pc:sldMk cId="497968300" sldId="277"/>
            <ac:spMk id="2" creationId="{7AB56F80-0DC0-F105-3F58-D96BE16DBB84}"/>
          </ac:spMkLst>
        </pc:spChg>
      </pc:sldChg>
    </pc:docChg>
  </pc:docChgLst>
  <pc:docChgLst>
    <pc:chgData name="Гость" userId="13becc5fc9935423" providerId="Windows Live" clId="Web-{EAA592EB-AF90-4276-83D1-F5A434A97C3C}"/>
    <pc:docChg chg="modSld">
      <pc:chgData name="Гость" userId="13becc5fc9935423" providerId="Windows Live" clId="Web-{EAA592EB-AF90-4276-83D1-F5A434A97C3C}" dt="2023-10-30T13:38:03.186" v="40" actId="1076"/>
      <pc:docMkLst>
        <pc:docMk/>
      </pc:docMkLst>
      <pc:sldChg chg="modSp">
        <pc:chgData name="Гость" userId="13becc5fc9935423" providerId="Windows Live" clId="Web-{EAA592EB-AF90-4276-83D1-F5A434A97C3C}" dt="2023-10-30T13:35:33.869" v="18" actId="20577"/>
        <pc:sldMkLst>
          <pc:docMk/>
          <pc:sldMk cId="3850000599" sldId="272"/>
        </pc:sldMkLst>
        <pc:spChg chg="mod">
          <ac:chgData name="Гость" userId="13becc5fc9935423" providerId="Windows Live" clId="Web-{EAA592EB-AF90-4276-83D1-F5A434A97C3C}" dt="2023-10-30T13:35:33.869" v="18" actId="20577"/>
          <ac:spMkLst>
            <pc:docMk/>
            <pc:sldMk cId="3850000599" sldId="272"/>
            <ac:spMk id="2" creationId="{A92B0AAC-9752-4716-395A-A601D49BA4D7}"/>
          </ac:spMkLst>
        </pc:spChg>
      </pc:sldChg>
      <pc:sldChg chg="modSp">
        <pc:chgData name="Гость" userId="13becc5fc9935423" providerId="Windows Live" clId="Web-{EAA592EB-AF90-4276-83D1-F5A434A97C3C}" dt="2023-10-30T13:36:18.808" v="28" actId="20577"/>
        <pc:sldMkLst>
          <pc:docMk/>
          <pc:sldMk cId="254009097" sldId="273"/>
        </pc:sldMkLst>
        <pc:spChg chg="mod">
          <ac:chgData name="Гость" userId="13becc5fc9935423" providerId="Windows Live" clId="Web-{EAA592EB-AF90-4276-83D1-F5A434A97C3C}" dt="2023-10-30T13:36:18.808" v="28" actId="20577"/>
          <ac:spMkLst>
            <pc:docMk/>
            <pc:sldMk cId="254009097" sldId="273"/>
            <ac:spMk id="2" creationId="{8056FC6B-9AA6-F6F6-1AD9-AA3C7A330B47}"/>
          </ac:spMkLst>
        </pc:spChg>
      </pc:sldChg>
      <pc:sldChg chg="modSp">
        <pc:chgData name="Гость" userId="13becc5fc9935423" providerId="Windows Live" clId="Web-{EAA592EB-AF90-4276-83D1-F5A434A97C3C}" dt="2023-10-30T13:36:59.466" v="34" actId="1076"/>
        <pc:sldMkLst>
          <pc:docMk/>
          <pc:sldMk cId="4273030253" sldId="274"/>
        </pc:sldMkLst>
        <pc:spChg chg="mod">
          <ac:chgData name="Гость" userId="13becc5fc9935423" providerId="Windows Live" clId="Web-{EAA592EB-AF90-4276-83D1-F5A434A97C3C}" dt="2023-10-30T13:36:59.466" v="34" actId="1076"/>
          <ac:spMkLst>
            <pc:docMk/>
            <pc:sldMk cId="4273030253" sldId="274"/>
            <ac:spMk id="2" creationId="{4C662E74-5E94-1DAB-5173-001225623608}"/>
          </ac:spMkLst>
        </pc:spChg>
      </pc:sldChg>
      <pc:sldChg chg="modSp">
        <pc:chgData name="Гость" userId="13becc5fc9935423" providerId="Windows Live" clId="Web-{EAA592EB-AF90-4276-83D1-F5A434A97C3C}" dt="2023-10-30T13:33:43.147" v="4" actId="1076"/>
        <pc:sldMkLst>
          <pc:docMk/>
          <pc:sldMk cId="2739789171" sldId="278"/>
        </pc:sldMkLst>
        <pc:spChg chg="mod">
          <ac:chgData name="Гость" userId="13becc5fc9935423" providerId="Windows Live" clId="Web-{EAA592EB-AF90-4276-83D1-F5A434A97C3C}" dt="2023-10-30T13:33:43.147" v="4" actId="1076"/>
          <ac:spMkLst>
            <pc:docMk/>
            <pc:sldMk cId="2739789171" sldId="278"/>
            <ac:spMk id="2" creationId="{62DF81A8-70ED-9CF5-E06E-6EB3D3BE7A31}"/>
          </ac:spMkLst>
        </pc:spChg>
      </pc:sldChg>
      <pc:sldChg chg="modSp">
        <pc:chgData name="Гость" userId="13becc5fc9935423" providerId="Windows Live" clId="Web-{EAA592EB-AF90-4276-83D1-F5A434A97C3C}" dt="2023-10-30T13:37:13.435" v="36" actId="20577"/>
        <pc:sldMkLst>
          <pc:docMk/>
          <pc:sldMk cId="4142832274" sldId="279"/>
        </pc:sldMkLst>
        <pc:spChg chg="mod">
          <ac:chgData name="Гость" userId="13becc5fc9935423" providerId="Windows Live" clId="Web-{EAA592EB-AF90-4276-83D1-F5A434A97C3C}" dt="2023-10-30T13:37:13.435" v="36" actId="20577"/>
          <ac:spMkLst>
            <pc:docMk/>
            <pc:sldMk cId="4142832274" sldId="279"/>
            <ac:spMk id="2" creationId="{B127C030-0DAC-1EB9-5D25-256EE1DAEFCC}"/>
          </ac:spMkLst>
        </pc:spChg>
      </pc:sldChg>
      <pc:sldChg chg="modSp">
        <pc:chgData name="Гость" userId="13becc5fc9935423" providerId="Windows Live" clId="Web-{EAA592EB-AF90-4276-83D1-F5A434A97C3C}" dt="2023-10-30T13:35:39.651" v="20" actId="20577"/>
        <pc:sldMkLst>
          <pc:docMk/>
          <pc:sldMk cId="3986072933" sldId="281"/>
        </pc:sldMkLst>
        <pc:spChg chg="mod">
          <ac:chgData name="Гость" userId="13becc5fc9935423" providerId="Windows Live" clId="Web-{EAA592EB-AF90-4276-83D1-F5A434A97C3C}" dt="2023-10-30T13:35:39.651" v="20" actId="20577"/>
          <ac:spMkLst>
            <pc:docMk/>
            <pc:sldMk cId="3986072933" sldId="281"/>
            <ac:spMk id="2" creationId="{D993F358-C84E-CFB2-A24A-CF84BB346894}"/>
          </ac:spMkLst>
        </pc:spChg>
      </pc:sldChg>
      <pc:sldChg chg="modSp">
        <pc:chgData name="Гость" userId="13becc5fc9935423" providerId="Windows Live" clId="Web-{EAA592EB-AF90-4276-83D1-F5A434A97C3C}" dt="2023-10-30T13:38:03.186" v="40" actId="1076"/>
        <pc:sldMkLst>
          <pc:docMk/>
          <pc:sldMk cId="2485270138" sldId="295"/>
        </pc:sldMkLst>
        <pc:spChg chg="mod">
          <ac:chgData name="Гость" userId="13becc5fc9935423" providerId="Windows Live" clId="Web-{EAA592EB-AF90-4276-83D1-F5A434A97C3C}" dt="2023-10-30T13:38:03.186" v="40" actId="1076"/>
          <ac:spMkLst>
            <pc:docMk/>
            <pc:sldMk cId="2485270138" sldId="295"/>
            <ac:spMk id="2" creationId="{A1F77DD6-0247-25DB-77AA-F47E257D773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538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4681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28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67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489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558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784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906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107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880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766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11/16/2023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0781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xmlns="" id="{9B7AD9F6-8CE7-4299-8FC6-328F4DCD3F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DF81A8-70ED-9CF5-E06E-6EB3D3BE7A31}"/>
              </a:ext>
            </a:extLst>
          </p:cNvPr>
          <p:cNvSpPr txBox="1"/>
          <p:nvPr/>
        </p:nvSpPr>
        <p:spPr>
          <a:xfrm>
            <a:off x="265066" y="1710378"/>
            <a:ext cx="4651411" cy="3566160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dirty="0">
                <a:latin typeface="Calibri Light"/>
                <a:ea typeface="Calibri Light"/>
                <a:cs typeface="Calibri Light"/>
              </a:rPr>
              <a:t>Работаем</a:t>
            </a:r>
            <a:r>
              <a:rPr lang="en-US" sz="6000" b="1" dirty="0">
                <a:latin typeface="Calibri Light"/>
                <a:ea typeface="Calibri Light"/>
                <a:cs typeface="Calibri Light"/>
              </a:rPr>
              <a:t> с </a:t>
            </a:r>
            <a:r>
              <a:rPr lang="en-US" sz="6000" b="1" dirty="0">
                <a:latin typeface="Calibri Light"/>
                <a:ea typeface="Calibri Light"/>
                <a:cs typeface="Calibri Light"/>
              </a:rPr>
              <a:t>литературой</a:t>
            </a:r>
            <a:r>
              <a:rPr lang="en-US" sz="6000" b="1" dirty="0">
                <a:latin typeface="Calibri Light"/>
                <a:ea typeface="Calibri Light"/>
                <a:cs typeface="Calibri Light"/>
              </a:rPr>
              <a:t> - </a:t>
            </a:r>
            <a:r>
              <a:rPr lang="en-US" sz="6000" b="1" dirty="0">
                <a:latin typeface="Calibri Light"/>
                <a:ea typeface="Calibri Light"/>
                <a:cs typeface="Calibri Light"/>
              </a:rPr>
              <a:t>продвигаем</a:t>
            </a:r>
            <a:r>
              <a:rPr lang="en-US" sz="6000" b="1" dirty="0">
                <a:latin typeface="Calibri Light"/>
                <a:ea typeface="Calibri Light"/>
                <a:cs typeface="Calibri Light"/>
              </a:rPr>
              <a:t> и </a:t>
            </a:r>
            <a:r>
              <a:rPr lang="en-US" sz="6000" b="1" dirty="0">
                <a:latin typeface="Calibri Light"/>
                <a:ea typeface="Calibri Light"/>
                <a:cs typeface="Calibri Light"/>
              </a:rPr>
              <a:t>рекомендуе</a:t>
            </a:r>
            <a:r>
              <a:rPr lang="en-US" sz="6000" dirty="0">
                <a:latin typeface="Calibri Light"/>
                <a:ea typeface="Calibri Light"/>
                <a:cs typeface="Calibri Light"/>
              </a:rPr>
              <a:t>м</a:t>
            </a:r>
            <a:r>
              <a:rPr lang="en-US" sz="6000" b="1" dirty="0">
                <a:latin typeface="Calibri Light"/>
                <a:ea typeface="Calibri Light"/>
                <a:cs typeface="Calibri Light"/>
              </a:rPr>
              <a:t> </a:t>
            </a:r>
            <a:endParaRPr lang="ru-RU" sz="6000" b="1" dirty="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24" name="sketchy line">
            <a:extLst>
              <a:ext uri="{FF2B5EF4-FFF2-40B4-BE49-F238E27FC236}">
                <a16:creationId xmlns:a16="http://schemas.microsoft.com/office/drawing/2014/main" xmlns="" id="{F49775AF-8896-43EE-92C6-83497D6DC5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Рисунок 2" descr="Изображение выглядит как Публикация, в помещении, стопка, книга&#10;&#10;Автоматически созданное описание">
            <a:extLst>
              <a:ext uri="{FF2B5EF4-FFF2-40B4-BE49-F238E27FC236}">
                <a16:creationId xmlns:a16="http://schemas.microsoft.com/office/drawing/2014/main" xmlns="" id="{74EE0FFE-2038-3650-927A-B166EB274E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89" r="15758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39789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xmlns="" id="{ECC07320-C2CA-4E29-8481-9D9E143C77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Разноцветные сердца из бумаги на белом фоне">
            <a:extLst>
              <a:ext uri="{FF2B5EF4-FFF2-40B4-BE49-F238E27FC236}">
                <a16:creationId xmlns:a16="http://schemas.microsoft.com/office/drawing/2014/main" xmlns="" id="{E7E0DFBF-60A3-A3C9-62DC-80AC3DB450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882" b="-1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178FB36B-5BFE-42CA-BC60-1115E0D95E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F111845-8A6E-71E2-60CC-BC55AC72CBCA}"/>
              </a:ext>
            </a:extLst>
          </p:cNvPr>
          <p:cNvSpPr txBox="1"/>
          <p:nvPr/>
        </p:nvSpPr>
        <p:spPr>
          <a:xfrm>
            <a:off x="315488" y="1056598"/>
            <a:ext cx="3973385" cy="3692028"/>
          </a:xfrm>
          <a:prstGeom prst="rect">
            <a:avLst/>
          </a:prstGeom>
          <a:noFill/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 b="1" dirty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НАЗОВИТЕ ЛЮБИМЫХ АВТОРОВ</a:t>
            </a:r>
            <a:endParaRPr lang="ru-RU" b="1" dirty="0">
              <a:solidFill>
                <a:schemeClr val="bg2">
                  <a:lumMod val="25000"/>
                </a:schemeClr>
              </a:solidFill>
              <a:ea typeface="Calibri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44E489A-F7B4-CEF1-51A7-FD53997568D1}"/>
              </a:ext>
            </a:extLst>
          </p:cNvPr>
          <p:cNvSpPr txBox="1"/>
          <p:nvPr/>
        </p:nvSpPr>
        <p:spPr>
          <a:xfrm>
            <a:off x="7255563" y="2557587"/>
            <a:ext cx="4314645" cy="3717317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40907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xmlns="" id="{ECC07320-C2CA-4E29-8481-9D9E143C77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Книги на полке">
            <a:extLst>
              <a:ext uri="{FF2B5EF4-FFF2-40B4-BE49-F238E27FC236}">
                <a16:creationId xmlns:a16="http://schemas.microsoft.com/office/drawing/2014/main" xmlns="" id="{CF0A27C1-783D-EFAD-0E90-D08AF65890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36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178FB36B-5BFE-42CA-BC60-1115E0D95E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16C3934-C8CF-1054-E454-C3D2CCC646BE}"/>
              </a:ext>
            </a:extLst>
          </p:cNvPr>
          <p:cNvSpPr txBox="1"/>
          <p:nvPr/>
        </p:nvSpPr>
        <p:spPr>
          <a:xfrm>
            <a:off x="574095" y="1314175"/>
            <a:ext cx="4286535" cy="3692028"/>
          </a:xfrm>
          <a:prstGeom prst="rect">
            <a:avLst/>
          </a:prstGeom>
          <a:noFill/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dirty="0">
                <a:latin typeface="+mj-lt"/>
                <a:ea typeface="+mj-ea"/>
                <a:cs typeface="+mj-cs"/>
              </a:rPr>
              <a:t>Сколько</a:t>
            </a:r>
            <a:r>
              <a:rPr lang="en-US" sz="5400" b="1" dirty="0">
                <a:latin typeface="+mj-lt"/>
                <a:ea typeface="+mj-ea"/>
                <a:cs typeface="+mj-cs"/>
              </a:rPr>
              <a:t> </a:t>
            </a:r>
            <a:r>
              <a:rPr lang="en-US" sz="5400" b="1" dirty="0">
                <a:latin typeface="+mj-lt"/>
                <a:ea typeface="+mj-ea"/>
                <a:cs typeface="+mj-cs"/>
              </a:rPr>
              <a:t>книг</a:t>
            </a:r>
            <a:r>
              <a:rPr lang="en-US" sz="5400" b="1" dirty="0">
                <a:latin typeface="+mj-lt"/>
                <a:ea typeface="+mj-ea"/>
                <a:cs typeface="+mj-cs"/>
              </a:rPr>
              <a:t> </a:t>
            </a:r>
            <a:r>
              <a:rPr lang="en-US" sz="5400" b="1" dirty="0">
                <a:latin typeface="+mj-lt"/>
                <a:ea typeface="+mj-ea"/>
                <a:cs typeface="+mj-cs"/>
              </a:rPr>
              <a:t>имеется</a:t>
            </a:r>
            <a:r>
              <a:rPr lang="en-US" sz="5400" b="1" dirty="0">
                <a:latin typeface="+mj-lt"/>
                <a:ea typeface="+mj-ea"/>
                <a:cs typeface="+mj-cs"/>
              </a:rPr>
              <a:t> в </a:t>
            </a:r>
            <a:r>
              <a:rPr lang="en-US" sz="5400" b="1" dirty="0">
                <a:latin typeface="+mj-lt"/>
                <a:ea typeface="+mj-ea"/>
                <a:cs typeface="+mj-cs"/>
              </a:rPr>
              <a:t>вашей</a:t>
            </a:r>
            <a:r>
              <a:rPr lang="en-US" sz="5400" b="1" dirty="0">
                <a:latin typeface="+mj-lt"/>
                <a:ea typeface="+mj-ea"/>
                <a:cs typeface="+mj-cs"/>
              </a:rPr>
              <a:t> </a:t>
            </a:r>
            <a:endParaRPr lang="ru-RU" sz="5400" b="1" dirty="0">
              <a:ea typeface="Calibri"/>
              <a:cs typeface="Calibri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dirty="0">
                <a:latin typeface="+mj-lt"/>
                <a:ea typeface="+mj-ea"/>
                <a:cs typeface="+mj-cs"/>
              </a:rPr>
              <a:t>домашней</a:t>
            </a:r>
            <a:r>
              <a:rPr lang="en-US" sz="5400" b="1" dirty="0">
                <a:latin typeface="+mj-lt"/>
                <a:ea typeface="+mj-ea"/>
                <a:cs typeface="+mj-cs"/>
              </a:rPr>
              <a:t> </a:t>
            </a:r>
            <a:r>
              <a:rPr lang="en-US" sz="5400" b="1" dirty="0">
                <a:latin typeface="+mj-lt"/>
                <a:ea typeface="+mj-ea"/>
                <a:cs typeface="+mj-cs"/>
              </a:rPr>
              <a:t>библиотеке</a:t>
            </a:r>
            <a:r>
              <a:rPr lang="en-US" sz="5400" b="1" dirty="0">
                <a:latin typeface="+mj-lt"/>
                <a:ea typeface="+mj-ea"/>
                <a:cs typeface="+mj-cs"/>
              </a:rPr>
              <a:t>?</a:t>
            </a:r>
            <a:endParaRPr lang="en-US" sz="5400" b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736561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8108D317-7CBD-4897-BD1F-959436D2A3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Открытая книга с размытым фоном">
            <a:extLst>
              <a:ext uri="{FF2B5EF4-FFF2-40B4-BE49-F238E27FC236}">
                <a16:creationId xmlns:a16="http://schemas.microsoft.com/office/drawing/2014/main" xmlns="" id="{A7A05FA6-1105-7950-DC53-D1718CA35B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658" r="5" b="5"/>
          <a:stretch/>
        </p:blipFill>
        <p:spPr>
          <a:xfrm>
            <a:off x="20" y="10"/>
            <a:ext cx="6717436" cy="6857990"/>
          </a:xfrm>
          <a:custGeom>
            <a:avLst/>
            <a:gdLst/>
            <a:ahLst/>
            <a:cxnLst/>
            <a:rect l="l" t="t" r="r" b="b"/>
            <a:pathLst>
              <a:path w="6717456" h="6858000">
                <a:moveTo>
                  <a:pt x="0" y="0"/>
                </a:moveTo>
                <a:lnTo>
                  <a:pt x="6149468" y="0"/>
                </a:lnTo>
                <a:lnTo>
                  <a:pt x="6202448" y="162605"/>
                </a:lnTo>
                <a:cubicBezTo>
                  <a:pt x="6535625" y="1263763"/>
                  <a:pt x="6717456" y="2453207"/>
                  <a:pt x="6717456" y="3694043"/>
                </a:cubicBezTo>
                <a:cubicBezTo>
                  <a:pt x="6717456" y="4757617"/>
                  <a:pt x="6583866" y="5783433"/>
                  <a:pt x="6335883" y="6748259"/>
                </a:cubicBezTo>
                <a:lnTo>
                  <a:pt x="6305198" y="6858000"/>
                </a:lnTo>
                <a:lnTo>
                  <a:pt x="0" y="6858000"/>
                </a:lnTo>
                <a:close/>
              </a:path>
            </a:pathLst>
          </a:custGeom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6297641-8B9F-4767-9606-8A11313227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7589864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8F3CA65-EA00-46B4-9616-39E6853F7B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336172" y="2240371"/>
            <a:ext cx="42062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28EBD32-3BEF-7247-5B0F-C055845034EC}"/>
              </a:ext>
            </a:extLst>
          </p:cNvPr>
          <p:cNvSpPr txBox="1"/>
          <p:nvPr/>
        </p:nvSpPr>
        <p:spPr>
          <a:xfrm>
            <a:off x="7051648" y="1709728"/>
            <a:ext cx="4861996" cy="3717317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5400" b="1" dirty="0">
                <a:latin typeface="Calibri Light"/>
                <a:ea typeface="Calibri Light"/>
                <a:cs typeface="Calibri Light"/>
              </a:rPr>
              <a:t>В </a:t>
            </a:r>
            <a:r>
              <a:rPr lang="en-US" sz="5400" b="1" dirty="0">
                <a:latin typeface="Calibri Light"/>
                <a:ea typeface="Calibri Light"/>
                <a:cs typeface="Calibri Light"/>
              </a:rPr>
              <a:t>настоящее</a:t>
            </a:r>
            <a:r>
              <a:rPr lang="en-US" sz="5400" b="1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5400" b="1" dirty="0">
                <a:latin typeface="Calibri Light"/>
                <a:ea typeface="Calibri Light"/>
                <a:cs typeface="Calibri Light"/>
              </a:rPr>
              <a:t>время</a:t>
            </a:r>
            <a:r>
              <a:rPr lang="en-US" sz="5400" b="1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5400" b="1" dirty="0">
                <a:latin typeface="Calibri Light"/>
                <a:ea typeface="Calibri Light"/>
                <a:cs typeface="Calibri Light"/>
              </a:rPr>
              <a:t>приобретаете</a:t>
            </a:r>
            <a:r>
              <a:rPr lang="en-US" sz="5400" b="1" dirty="0">
                <a:latin typeface="Calibri Light"/>
                <a:ea typeface="Calibri Light"/>
                <a:cs typeface="Calibri Light"/>
              </a:rPr>
              <a:t>  </a:t>
            </a:r>
            <a:r>
              <a:rPr lang="en-US" sz="5400" b="1" dirty="0">
                <a:latin typeface="Calibri Light"/>
                <a:ea typeface="Calibri Light"/>
                <a:cs typeface="Calibri Light"/>
              </a:rPr>
              <a:t>книги</a:t>
            </a:r>
            <a:r>
              <a:rPr lang="en-US" sz="5400" b="1" dirty="0"/>
              <a:t>? </a:t>
            </a:r>
            <a:endParaRPr lang="ru-RU" sz="5400" b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174560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F94AA2BD-2E3F-4B1D-8127-5744B81153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BD02261-2DC8-4AA8-9E16-7751AE8924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3D752CF2-2291-40B5-B462-C17B174C10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11480" y="2286000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Picture 3" descr="Книги на полке">
            <a:extLst>
              <a:ext uri="{FF2B5EF4-FFF2-40B4-BE49-F238E27FC236}">
                <a16:creationId xmlns:a16="http://schemas.microsoft.com/office/drawing/2014/main" xmlns="" id="{2CAC5A5D-5AEE-EFE4-8AF3-528BBE0FF6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352" r="9850" b="9"/>
          <a:stretch/>
        </p:blipFill>
        <p:spPr>
          <a:xfrm>
            <a:off x="5308052" y="10"/>
            <a:ext cx="6883948" cy="6857990"/>
          </a:xfrm>
          <a:custGeom>
            <a:avLst/>
            <a:gdLst/>
            <a:ahLst/>
            <a:cxnLst/>
            <a:rect l="l" t="t" r="r" b="b"/>
            <a:pathLst>
              <a:path w="6883948" h="6858000">
                <a:moveTo>
                  <a:pt x="365648" y="0"/>
                </a:moveTo>
                <a:lnTo>
                  <a:pt x="6883948" y="0"/>
                </a:lnTo>
                <a:lnTo>
                  <a:pt x="6883948" y="6858000"/>
                </a:lnTo>
                <a:lnTo>
                  <a:pt x="365648" y="6858000"/>
                </a:lnTo>
                <a:lnTo>
                  <a:pt x="360213" y="6835050"/>
                </a:lnTo>
                <a:cubicBezTo>
                  <a:pt x="128263" y="5788167"/>
                  <a:pt x="0" y="4637179"/>
                  <a:pt x="0" y="3429001"/>
                </a:cubicBezTo>
                <a:cubicBezTo>
                  <a:pt x="0" y="2220824"/>
                  <a:pt x="128263" y="1069835"/>
                  <a:pt x="360213" y="22952"/>
                </a:cubicBezTo>
                <a:close/>
              </a:path>
            </a:pathLst>
          </a:custGeom>
          <a:effectLst>
            <a:outerShdw blurRad="50800" dist="38100" dir="10800000" algn="r" rotWithShape="0">
              <a:schemeClr val="bg1">
                <a:lumMod val="85000"/>
                <a:alpha val="30000"/>
              </a:scheme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D5AF60C-5DB8-62E4-F3A5-8BC50D0A2CD9}"/>
              </a:ext>
            </a:extLst>
          </p:cNvPr>
          <p:cNvSpPr txBox="1"/>
          <p:nvPr/>
        </p:nvSpPr>
        <p:spPr>
          <a:xfrm>
            <a:off x="415880" y="1717183"/>
            <a:ext cx="4299395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4800" b="1" dirty="0">
                <a:latin typeface="Calibri Light"/>
                <a:ea typeface="Calibri"/>
                <a:cs typeface="Calibri"/>
              </a:rPr>
              <a:t>ПО КАКИМ ТЕМАМ ВЫ ПРИОБРЕТАЕТЕ КНИГИ?</a:t>
            </a:r>
            <a:endParaRPr lang="ru-RU" sz="4800" b="1" dirty="0">
              <a:latin typeface="Calibri Light"/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24280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xmlns="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4EEEEC5-6C5E-A73E-F64C-0F842F69C121}"/>
              </a:ext>
            </a:extLst>
          </p:cNvPr>
          <p:cNvSpPr txBox="1"/>
          <p:nvPr/>
        </p:nvSpPr>
        <p:spPr>
          <a:xfrm>
            <a:off x="326929" y="1864765"/>
            <a:ext cx="4243589" cy="3320668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5400" b="1" dirty="0">
                <a:latin typeface="Calibri Light"/>
                <a:ea typeface="Calibri Light"/>
                <a:cs typeface="Calibri Light"/>
              </a:rPr>
              <a:t>Какую</a:t>
            </a:r>
            <a:r>
              <a:rPr lang="en-US" sz="5400" b="1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5400" b="1" dirty="0">
                <a:latin typeface="Calibri Light"/>
                <a:ea typeface="Calibri Light"/>
                <a:cs typeface="Calibri Light"/>
              </a:rPr>
              <a:t>книгу</a:t>
            </a:r>
            <a:r>
              <a:rPr lang="en-US" sz="5400" b="1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5400" b="1" dirty="0">
                <a:latin typeface="Calibri Light"/>
                <a:ea typeface="Calibri Light"/>
                <a:cs typeface="Calibri Light"/>
              </a:rPr>
              <a:t>Вы</a:t>
            </a:r>
            <a:r>
              <a:rPr lang="en-US" sz="5400" b="1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5400" b="1" dirty="0">
                <a:latin typeface="Calibri Light"/>
                <a:ea typeface="Calibri Light"/>
                <a:cs typeface="Calibri Light"/>
              </a:rPr>
              <a:t>так</a:t>
            </a:r>
            <a:r>
              <a:rPr lang="en-US" sz="5400" b="1" dirty="0">
                <a:latin typeface="Calibri Light"/>
                <a:ea typeface="Calibri Light"/>
                <a:cs typeface="Calibri Light"/>
              </a:rPr>
              <a:t> и </a:t>
            </a:r>
            <a:r>
              <a:rPr lang="en-US" sz="5400" b="1" dirty="0">
                <a:latin typeface="Calibri Light"/>
                <a:ea typeface="Calibri Light"/>
                <a:cs typeface="Calibri Light"/>
              </a:rPr>
              <a:t>не</a:t>
            </a:r>
            <a:r>
              <a:rPr lang="en-US" sz="5400" b="1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5400" b="1" dirty="0">
                <a:latin typeface="Calibri Light"/>
                <a:ea typeface="Calibri Light"/>
                <a:cs typeface="Calibri Light"/>
              </a:rPr>
              <a:t>смогли</a:t>
            </a:r>
            <a:r>
              <a:rPr lang="en-US" sz="5400" b="1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5400" b="1" dirty="0">
                <a:latin typeface="Calibri Light"/>
                <a:ea typeface="Calibri Light"/>
                <a:cs typeface="Calibri Light"/>
              </a:rPr>
              <a:t>дочитать</a:t>
            </a:r>
            <a:r>
              <a:rPr lang="en-US" sz="5400" b="1" dirty="0">
                <a:latin typeface="Calibri Light"/>
                <a:ea typeface="Calibri Light"/>
                <a:cs typeface="Calibri Light"/>
              </a:rPr>
              <a:t>?</a:t>
            </a:r>
            <a:endParaRPr lang="ru-RU" sz="5400" b="1" dirty="0">
              <a:latin typeface="Calibri Light"/>
              <a:ea typeface="Calibri Light"/>
              <a:cs typeface="Calibri Light"/>
            </a:endParaRPr>
          </a:p>
        </p:txBody>
      </p:sp>
      <p:pic>
        <p:nvPicPr>
          <p:cNvPr id="7" name="Рисунок 6" descr="Изображение выглядит как книжный шкаф, в помещении, сцена, Стеллаж&#10;&#10;Автоматически созданное описание">
            <a:extLst>
              <a:ext uri="{FF2B5EF4-FFF2-40B4-BE49-F238E27FC236}">
                <a16:creationId xmlns:a16="http://schemas.microsoft.com/office/drawing/2014/main" xmlns="" id="{FAEF55F0-D9F6-9875-3E4D-CC7BEF0256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951" r="-1" b="20275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8DCC273-1332-3E78-6BE1-3575ECC78A3D}"/>
              </a:ext>
            </a:extLst>
          </p:cNvPr>
          <p:cNvSpPr txBox="1"/>
          <p:nvPr/>
        </p:nvSpPr>
        <p:spPr>
          <a:xfrm>
            <a:off x="1440493" y="1792787"/>
            <a:ext cx="2743199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3A388F9-921D-D8DF-FAC1-8227AA2C2970}"/>
              </a:ext>
            </a:extLst>
          </p:cNvPr>
          <p:cNvSpPr txBox="1"/>
          <p:nvPr/>
        </p:nvSpPr>
        <p:spPr>
          <a:xfrm>
            <a:off x="2335582" y="1970239"/>
            <a:ext cx="2743199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C64034F-3CEA-DC3D-14AB-076187BB2586}"/>
              </a:ext>
            </a:extLst>
          </p:cNvPr>
          <p:cNvSpPr txBox="1"/>
          <p:nvPr/>
        </p:nvSpPr>
        <p:spPr>
          <a:xfrm>
            <a:off x="3979623" y="2152910"/>
            <a:ext cx="2743199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657D840-F156-04C4-F9C7-A662171187A8}"/>
              </a:ext>
            </a:extLst>
          </p:cNvPr>
          <p:cNvSpPr txBox="1"/>
          <p:nvPr/>
        </p:nvSpPr>
        <p:spPr>
          <a:xfrm>
            <a:off x="3992671" y="1865856"/>
            <a:ext cx="2743199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8578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ketchy line">
            <a:extLst>
              <a:ext uri="{FF2B5EF4-FFF2-40B4-BE49-F238E27FC236}">
                <a16:creationId xmlns:a16="http://schemas.microsoft.com/office/drawing/2014/main" xmlns="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D789642-F041-5D27-C05A-A8E13D7AF9AB}"/>
              </a:ext>
            </a:extLst>
          </p:cNvPr>
          <p:cNvSpPr txBox="1"/>
          <p:nvPr/>
        </p:nvSpPr>
        <p:spPr>
          <a:xfrm>
            <a:off x="382502" y="812279"/>
            <a:ext cx="4243589" cy="3320668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4800" b="1" dirty="0">
                <a:latin typeface="Calibri Light"/>
                <a:ea typeface="Calibri Light"/>
                <a:cs typeface="Calibri Light"/>
              </a:rPr>
              <a:t>С </a:t>
            </a:r>
            <a:r>
              <a:rPr lang="en-US" sz="4800" b="1" dirty="0">
                <a:latin typeface="Calibri Light"/>
                <a:ea typeface="Calibri Light"/>
                <a:cs typeface="Calibri Light"/>
              </a:rPr>
              <a:t>какой</a:t>
            </a:r>
            <a:r>
              <a:rPr lang="en-US" sz="4800" b="1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4800" b="1" dirty="0">
                <a:latin typeface="Calibri Light"/>
                <a:ea typeface="Calibri Light"/>
                <a:cs typeface="Calibri Light"/>
              </a:rPr>
              <a:t>целью</a:t>
            </a:r>
            <a:r>
              <a:rPr lang="en-US" sz="4800" b="1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4800" b="1" dirty="0">
                <a:latin typeface="Calibri Light"/>
                <a:ea typeface="Calibri Light"/>
                <a:cs typeface="Calibri Light"/>
              </a:rPr>
              <a:t>Вы</a:t>
            </a:r>
            <a:r>
              <a:rPr lang="en-US" sz="4800" b="1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4800" b="1" dirty="0">
                <a:latin typeface="Calibri Light"/>
                <a:ea typeface="Calibri Light"/>
                <a:cs typeface="Calibri Light"/>
              </a:rPr>
              <a:t>читаете</a:t>
            </a:r>
            <a:r>
              <a:rPr lang="en-US" sz="4800" b="1" dirty="0">
                <a:latin typeface="Calibri Light"/>
                <a:ea typeface="Calibri Light"/>
                <a:cs typeface="Calibri Light"/>
              </a:rPr>
              <a:t>? </a:t>
            </a:r>
            <a:endParaRPr lang="ru-RU" sz="4800" b="1" dirty="0">
              <a:latin typeface="Calibri Light"/>
              <a:ea typeface="Calibri Light"/>
              <a:cs typeface="Calibri Light"/>
            </a:endParaRPr>
          </a:p>
        </p:txBody>
      </p:sp>
      <p:pic>
        <p:nvPicPr>
          <p:cNvPr id="3" name="Рисунок 2" descr="Изображение выглядит как текст, одежда, человек, Публикация&#10;&#10;Автоматически созданное описание">
            <a:extLst>
              <a:ext uri="{FF2B5EF4-FFF2-40B4-BE49-F238E27FC236}">
                <a16:creationId xmlns:a16="http://schemas.microsoft.com/office/drawing/2014/main" xmlns="" id="{792E460E-9A32-6746-B98A-B23FDD1C3D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157" r="9616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6B9CAF6-832F-A273-DDBD-B7145E1AB125}"/>
              </a:ext>
            </a:extLst>
          </p:cNvPr>
          <p:cNvSpPr txBox="1"/>
          <p:nvPr/>
        </p:nvSpPr>
        <p:spPr>
          <a:xfrm>
            <a:off x="485104" y="2899893"/>
            <a:ext cx="4267200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solidFill>
                  <a:srgbClr val="4A4A4A"/>
                </a:solidFill>
                <a:latin typeface="Calibri Light"/>
                <a:ea typeface="Calibri Light"/>
                <a:cs typeface="Calibri Light"/>
              </a:rPr>
              <a:t>-</a:t>
            </a:r>
            <a:r>
              <a:rPr lang="en-US" sz="3600" dirty="0">
                <a:solidFill>
                  <a:srgbClr val="4A4A4A"/>
                </a:solidFill>
                <a:latin typeface="Calibri Light"/>
                <a:ea typeface="Calibri Light"/>
                <a:cs typeface="Calibri Light"/>
              </a:rPr>
              <a:t>Удовольствие</a:t>
            </a:r>
            <a:r>
              <a:rPr lang="en-US" sz="3600" dirty="0">
                <a:latin typeface="Calibri Light"/>
                <a:ea typeface="Calibri Light"/>
                <a:cs typeface="Calibri Light"/>
              </a:rPr>
              <a:t/>
            </a:r>
            <a:br>
              <a:rPr lang="en-US" sz="3600" dirty="0">
                <a:latin typeface="Calibri Light"/>
                <a:ea typeface="Calibri Light"/>
                <a:cs typeface="Calibri Light"/>
              </a:rPr>
            </a:br>
            <a:r>
              <a:rPr lang="en-US" sz="3600" dirty="0">
                <a:solidFill>
                  <a:srgbClr val="4A4A4A"/>
                </a:solidFill>
                <a:latin typeface="Calibri Light"/>
                <a:ea typeface="Calibri Light"/>
                <a:cs typeface="Calibri Light"/>
              </a:rPr>
              <a:t>-</a:t>
            </a:r>
            <a:r>
              <a:rPr lang="en-US" sz="3600" dirty="0">
                <a:solidFill>
                  <a:srgbClr val="4A4A4A"/>
                </a:solidFill>
                <a:latin typeface="Calibri Light"/>
                <a:ea typeface="Calibri Light"/>
                <a:cs typeface="Calibri Light"/>
              </a:rPr>
              <a:t>Источник</a:t>
            </a:r>
            <a:r>
              <a:rPr lang="en-US" sz="3600" dirty="0">
                <a:solidFill>
                  <a:srgbClr val="4A4A4A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sz="3600" dirty="0">
                <a:solidFill>
                  <a:srgbClr val="4A4A4A"/>
                </a:solidFill>
                <a:latin typeface="Calibri Light"/>
                <a:ea typeface="Calibri Light"/>
                <a:cs typeface="Calibri Light"/>
              </a:rPr>
              <a:t>знаний</a:t>
            </a:r>
            <a:r>
              <a:rPr lang="en-US" sz="3600" dirty="0">
                <a:latin typeface="Calibri Light"/>
                <a:ea typeface="Calibri Light"/>
                <a:cs typeface="Calibri Light"/>
              </a:rPr>
              <a:t/>
            </a:r>
            <a:br>
              <a:rPr lang="en-US" sz="3600" dirty="0">
                <a:latin typeface="Calibri Light"/>
                <a:ea typeface="Calibri Light"/>
                <a:cs typeface="Calibri Light"/>
              </a:rPr>
            </a:br>
            <a:r>
              <a:rPr lang="en-US" sz="3600" dirty="0">
                <a:solidFill>
                  <a:srgbClr val="4A4A4A"/>
                </a:solidFill>
                <a:latin typeface="Calibri Light"/>
                <a:ea typeface="Calibri Light"/>
                <a:cs typeface="Calibri Light"/>
              </a:rPr>
              <a:t>-</a:t>
            </a:r>
            <a:r>
              <a:rPr lang="en-US" sz="3600" dirty="0">
                <a:solidFill>
                  <a:srgbClr val="4A4A4A"/>
                </a:solidFill>
                <a:latin typeface="Calibri Light"/>
                <a:ea typeface="Calibri Light"/>
                <a:cs typeface="Calibri Light"/>
              </a:rPr>
              <a:t>Потребность</a:t>
            </a:r>
            <a:r>
              <a:rPr lang="en-US" sz="3600" dirty="0">
                <a:solidFill>
                  <a:srgbClr val="4A4A4A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sz="3600" dirty="0">
                <a:solidFill>
                  <a:srgbClr val="4A4A4A"/>
                </a:solidFill>
                <a:latin typeface="Calibri Light"/>
                <a:ea typeface="Calibri Light"/>
                <a:cs typeface="Calibri Light"/>
              </a:rPr>
              <a:t>души</a:t>
            </a:r>
            <a:r>
              <a:rPr lang="en-US" sz="3600" dirty="0">
                <a:latin typeface="Calibri Light"/>
                <a:ea typeface="Calibri Light"/>
                <a:cs typeface="Calibri Light"/>
              </a:rPr>
              <a:t/>
            </a:r>
            <a:br>
              <a:rPr lang="en-US" sz="3600" dirty="0">
                <a:latin typeface="Calibri Light"/>
                <a:ea typeface="Calibri Light"/>
                <a:cs typeface="Calibri Light"/>
              </a:rPr>
            </a:br>
            <a:r>
              <a:rPr lang="en-US" sz="3600" dirty="0">
                <a:solidFill>
                  <a:srgbClr val="4A4A4A"/>
                </a:solidFill>
                <a:latin typeface="Calibri Light"/>
                <a:ea typeface="Calibri Light"/>
                <a:cs typeface="Calibri Light"/>
              </a:rPr>
              <a:t>-</a:t>
            </a:r>
            <a:r>
              <a:rPr lang="en-US" sz="3600" dirty="0">
                <a:solidFill>
                  <a:srgbClr val="4A4A4A"/>
                </a:solidFill>
                <a:latin typeface="Calibri Light"/>
                <a:ea typeface="Calibri Light"/>
                <a:cs typeface="Calibri Light"/>
              </a:rPr>
              <a:t>Радость</a:t>
            </a:r>
            <a:r>
              <a:rPr lang="en-US" sz="3600" dirty="0">
                <a:latin typeface="Calibri Light"/>
                <a:ea typeface="Calibri Light"/>
                <a:cs typeface="Calibri Light"/>
              </a:rPr>
              <a:t/>
            </a:r>
            <a:br>
              <a:rPr lang="en-US" sz="3600" dirty="0">
                <a:latin typeface="Calibri Light"/>
                <a:ea typeface="Calibri Light"/>
                <a:cs typeface="Calibri Light"/>
              </a:rPr>
            </a:br>
            <a:r>
              <a:rPr lang="en-US" sz="3600" dirty="0">
                <a:solidFill>
                  <a:srgbClr val="4A4A4A"/>
                </a:solidFill>
                <a:latin typeface="Calibri Light"/>
                <a:ea typeface="Calibri Light"/>
                <a:cs typeface="Calibri Light"/>
              </a:rPr>
              <a:t>-</a:t>
            </a:r>
            <a:r>
              <a:rPr lang="en-US" sz="3600" dirty="0">
                <a:solidFill>
                  <a:srgbClr val="4A4A4A"/>
                </a:solidFill>
                <a:latin typeface="Calibri Light"/>
                <a:ea typeface="Calibri Light"/>
                <a:cs typeface="Calibri Light"/>
              </a:rPr>
              <a:t>Заполнение</a:t>
            </a:r>
            <a:r>
              <a:rPr lang="en-US" sz="3600" dirty="0">
                <a:solidFill>
                  <a:srgbClr val="4A4A4A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sz="3600" dirty="0">
                <a:solidFill>
                  <a:srgbClr val="4A4A4A"/>
                </a:solidFill>
                <a:latin typeface="Calibri Light"/>
                <a:ea typeface="Calibri Light"/>
                <a:cs typeface="Calibri Light"/>
              </a:rPr>
              <a:t>досуга</a:t>
            </a:r>
            <a:r>
              <a:rPr lang="en-US" sz="3600" dirty="0">
                <a:latin typeface="Calibri Light"/>
                <a:ea typeface="Calibri Light"/>
                <a:cs typeface="Calibri Light"/>
              </a:rPr>
              <a:t/>
            </a:r>
            <a:br>
              <a:rPr lang="en-US" sz="3600" dirty="0">
                <a:latin typeface="Calibri Light"/>
                <a:ea typeface="Calibri Light"/>
                <a:cs typeface="Calibri Light"/>
              </a:rPr>
            </a:br>
            <a:r>
              <a:rPr lang="en-US" sz="3600" dirty="0">
                <a:solidFill>
                  <a:srgbClr val="4A4A4A"/>
                </a:solidFill>
                <a:latin typeface="Calibri Light"/>
                <a:ea typeface="Calibri Light"/>
                <a:cs typeface="Calibri Light"/>
              </a:rPr>
              <a:t>-</a:t>
            </a:r>
            <a:r>
              <a:rPr lang="en-US" sz="3600" dirty="0">
                <a:solidFill>
                  <a:srgbClr val="4A4A4A"/>
                </a:solidFill>
                <a:latin typeface="Calibri Light"/>
                <a:ea typeface="Calibri Light"/>
                <a:cs typeface="Calibri Light"/>
              </a:rPr>
              <a:t>Работа</a:t>
            </a:r>
            <a:endParaRPr lang="en-US" sz="3600" dirty="0">
              <a:solidFill>
                <a:srgbClr val="4A4A4A"/>
              </a:solidFill>
              <a:latin typeface="Calibri Light"/>
              <a:ea typeface="Calibri Light"/>
              <a:cs typeface="Calibri Light"/>
            </a:endParaRPr>
          </a:p>
          <a:p>
            <a:pPr algn="just"/>
            <a:endParaRPr lang="en-US" sz="3600" dirty="0">
              <a:latin typeface="Calibri Light"/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9097734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7">
            <a:extLst>
              <a:ext uri="{FF2B5EF4-FFF2-40B4-BE49-F238E27FC236}">
                <a16:creationId xmlns:a16="http://schemas.microsoft.com/office/drawing/2014/main" xmlns="" id="{04812C46-200A-4DEB-A05E-3ED6C68C23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Рисунок 2" descr="Изображение выглядит как книжный шкаф, книга, Стеллаж, пол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4DECB560-828A-A3D2-AC14-CB25AAF2FF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876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3" name="Rectangle 9">
            <a:extLst>
              <a:ext uri="{FF2B5EF4-FFF2-40B4-BE49-F238E27FC236}">
                <a16:creationId xmlns:a16="http://schemas.microsoft.com/office/drawing/2014/main" xmlns="" id="{D1EA859B-E555-4109-94F3-6700E046E0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993F358-C84E-CFB2-A24A-CF84BB346894}"/>
              </a:ext>
            </a:extLst>
          </p:cNvPr>
          <p:cNvSpPr txBox="1"/>
          <p:nvPr/>
        </p:nvSpPr>
        <p:spPr>
          <a:xfrm>
            <a:off x="330396" y="1559143"/>
            <a:ext cx="4072709" cy="3742762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5400" dirty="0">
                <a:latin typeface="Calibri Light"/>
                <a:ea typeface="Calibri Light"/>
                <a:cs typeface="Calibri Light"/>
              </a:rPr>
              <a:t>Какую</a:t>
            </a:r>
            <a:r>
              <a:rPr lang="en-US" sz="5400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5400" dirty="0">
                <a:latin typeface="Calibri Light"/>
                <a:ea typeface="Calibri Light"/>
                <a:cs typeface="Calibri Light"/>
              </a:rPr>
              <a:t>книгу</a:t>
            </a:r>
            <a:r>
              <a:rPr lang="en-US" sz="5400" dirty="0">
                <a:latin typeface="Calibri Light"/>
                <a:ea typeface="Calibri Light"/>
                <a:cs typeface="Calibri Light"/>
              </a:rPr>
              <a:t> </a:t>
            </a:r>
            <a:endParaRPr lang="ru-RU" sz="5400" dirty="0">
              <a:latin typeface="Calibri Light"/>
              <a:ea typeface="Calibri Light"/>
              <a:cs typeface="Calibri Light"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5400" dirty="0">
                <a:latin typeface="Calibri Light"/>
                <a:ea typeface="Calibri Light"/>
                <a:cs typeface="Calibri Light"/>
              </a:rPr>
              <a:t>Вы</a:t>
            </a:r>
            <a:r>
              <a:rPr lang="en-US" sz="5400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5400" dirty="0">
                <a:latin typeface="Calibri Light"/>
                <a:ea typeface="Calibri Light"/>
                <a:cs typeface="Calibri Light"/>
              </a:rPr>
              <a:t>хотели</a:t>
            </a:r>
            <a:r>
              <a:rPr lang="en-US" sz="5400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5400" dirty="0">
                <a:latin typeface="Calibri Light"/>
                <a:ea typeface="Calibri Light"/>
                <a:cs typeface="Calibri Light"/>
              </a:rPr>
              <a:t>бы</a:t>
            </a:r>
            <a:r>
              <a:rPr lang="en-US" sz="5400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5400" dirty="0">
                <a:latin typeface="Calibri Light"/>
                <a:ea typeface="Calibri Light"/>
                <a:cs typeface="Calibri Light"/>
              </a:rPr>
              <a:t>почитать</a:t>
            </a:r>
            <a:r>
              <a:rPr lang="en-US" sz="5400" dirty="0">
                <a:latin typeface="Calibri Light"/>
                <a:ea typeface="Calibri Light"/>
                <a:cs typeface="Calibri Light"/>
              </a:rPr>
              <a:t>, </a:t>
            </a:r>
            <a:r>
              <a:rPr lang="en-US" sz="5400" dirty="0">
                <a:latin typeface="Calibri Light"/>
                <a:ea typeface="Calibri Light"/>
                <a:cs typeface="Calibri Light"/>
              </a:rPr>
              <a:t>но</a:t>
            </a:r>
            <a:r>
              <a:rPr lang="en-US" sz="5400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5400" dirty="0">
                <a:latin typeface="Calibri Light"/>
                <a:ea typeface="Calibri Light"/>
                <a:cs typeface="Calibri Light"/>
              </a:rPr>
              <a:t>не</a:t>
            </a:r>
            <a:r>
              <a:rPr lang="en-US" sz="5400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5400" dirty="0">
                <a:latin typeface="Calibri Light"/>
                <a:ea typeface="Calibri Light"/>
                <a:cs typeface="Calibri Light"/>
              </a:rPr>
              <a:t>можете</a:t>
            </a:r>
            <a:r>
              <a:rPr lang="en-US" sz="5400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5400" dirty="0">
                <a:latin typeface="Calibri Light"/>
                <a:ea typeface="Calibri Light"/>
                <a:cs typeface="Calibri Light"/>
              </a:rPr>
              <a:t>найти</a:t>
            </a:r>
            <a:r>
              <a:rPr lang="en-US" sz="5400" dirty="0">
                <a:latin typeface="Calibri Light"/>
                <a:ea typeface="Calibri Light"/>
                <a:cs typeface="Calibri Light"/>
              </a:rPr>
              <a:t>?</a:t>
            </a:r>
            <a:endParaRPr lang="ru-RU" sz="5400" dirty="0">
              <a:latin typeface="Calibri Light"/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9860729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xmlns="" id="{F3E416D2-D994-4F7A-8F62-B28B11BEBA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3" name="Рисунок 2" descr="Изображение выглядит как книжный шкаф, книга, Стеллаж, пол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BD05A1F7-519D-A125-22EC-1D00F00D5A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989" r="-1" b="4988"/>
          <a:stretch/>
        </p:blipFill>
        <p:spPr>
          <a:xfrm>
            <a:off x="1524" y="10"/>
            <a:ext cx="12188952" cy="6857990"/>
          </a:xfrm>
          <a:prstGeom prst="rect">
            <a:avLst/>
          </a:prstGeom>
        </p:spPr>
      </p:pic>
      <p:sp>
        <p:nvSpPr>
          <p:cNvPr id="44" name="Freeform: Shape 43">
            <a:extLst>
              <a:ext uri="{FF2B5EF4-FFF2-40B4-BE49-F238E27FC236}">
                <a16:creationId xmlns:a16="http://schemas.microsoft.com/office/drawing/2014/main" xmlns="" id="{FB27C166-470E-467E-9E9E-E235EEF3C0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824691" y="0"/>
            <a:ext cx="7365784" cy="6858000"/>
          </a:xfrm>
          <a:custGeom>
            <a:avLst/>
            <a:gdLst>
              <a:gd name="connsiteX0" fmla="*/ 5742761 w 7365784"/>
              <a:gd name="connsiteY0" fmla="*/ 0 h 6858000"/>
              <a:gd name="connsiteX1" fmla="*/ 3076369 w 7365784"/>
              <a:gd name="connsiteY1" fmla="*/ 0 h 6858000"/>
              <a:gd name="connsiteX2" fmla="*/ 1949196 w 7365784"/>
              <a:gd name="connsiteY2" fmla="*/ 0 h 6858000"/>
              <a:gd name="connsiteX3" fmla="*/ 1583228 w 7365784"/>
              <a:gd name="connsiteY3" fmla="*/ 0 h 6858000"/>
              <a:gd name="connsiteX4" fmla="*/ 1457787 w 7365784"/>
              <a:gd name="connsiteY4" fmla="*/ 0 h 6858000"/>
              <a:gd name="connsiteX5" fmla="*/ 1445578 w 7365784"/>
              <a:gd name="connsiteY5" fmla="*/ 0 h 6858000"/>
              <a:gd name="connsiteX6" fmla="*/ 571708 w 7365784"/>
              <a:gd name="connsiteY6" fmla="*/ 0 h 6858000"/>
              <a:gd name="connsiteX7" fmla="*/ 237757 w 7365784"/>
              <a:gd name="connsiteY7" fmla="*/ 0 h 6858000"/>
              <a:gd name="connsiteX8" fmla="*/ 205161 w 7365784"/>
              <a:gd name="connsiteY8" fmla="*/ 0 h 6858000"/>
              <a:gd name="connsiteX9" fmla="*/ 0 w 7365784"/>
              <a:gd name="connsiteY9" fmla="*/ 0 h 6858000"/>
              <a:gd name="connsiteX10" fmla="*/ 0 w 7365784"/>
              <a:gd name="connsiteY10" fmla="*/ 6858000 h 6858000"/>
              <a:gd name="connsiteX11" fmla="*/ 205161 w 7365784"/>
              <a:gd name="connsiteY11" fmla="*/ 6858000 h 6858000"/>
              <a:gd name="connsiteX12" fmla="*/ 237757 w 7365784"/>
              <a:gd name="connsiteY12" fmla="*/ 6858000 h 6858000"/>
              <a:gd name="connsiteX13" fmla="*/ 571708 w 7365784"/>
              <a:gd name="connsiteY13" fmla="*/ 6858000 h 6858000"/>
              <a:gd name="connsiteX14" fmla="*/ 1274834 w 7365784"/>
              <a:gd name="connsiteY14" fmla="*/ 6858000 h 6858000"/>
              <a:gd name="connsiteX15" fmla="*/ 1445578 w 7365784"/>
              <a:gd name="connsiteY15" fmla="*/ 6858000 h 6858000"/>
              <a:gd name="connsiteX16" fmla="*/ 1457787 w 7365784"/>
              <a:gd name="connsiteY16" fmla="*/ 6858000 h 6858000"/>
              <a:gd name="connsiteX17" fmla="*/ 1949196 w 7365784"/>
              <a:gd name="connsiteY17" fmla="*/ 6858000 h 6858000"/>
              <a:gd name="connsiteX18" fmla="*/ 3076369 w 7365784"/>
              <a:gd name="connsiteY18" fmla="*/ 6858000 h 6858000"/>
              <a:gd name="connsiteX19" fmla="*/ 4863030 w 7365784"/>
              <a:gd name="connsiteY19" fmla="*/ 6858000 h 6858000"/>
              <a:gd name="connsiteX20" fmla="*/ 4974786 w 7365784"/>
              <a:gd name="connsiteY20" fmla="*/ 6780599 h 6858000"/>
              <a:gd name="connsiteX21" fmla="*/ 5491434 w 7365784"/>
              <a:gd name="connsiteY21" fmla="*/ 6374814 h 6858000"/>
              <a:gd name="connsiteX22" fmla="*/ 7365784 w 7365784"/>
              <a:gd name="connsiteY22" fmla="*/ 3621656 h 6858000"/>
              <a:gd name="connsiteX23" fmla="*/ 5764885 w 7365784"/>
              <a:gd name="connsiteY23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365784" h="6858000">
                <a:moveTo>
                  <a:pt x="5742761" y="0"/>
                </a:moveTo>
                <a:lnTo>
                  <a:pt x="3076369" y="0"/>
                </a:lnTo>
                <a:lnTo>
                  <a:pt x="1949196" y="0"/>
                </a:lnTo>
                <a:lnTo>
                  <a:pt x="1583228" y="0"/>
                </a:lnTo>
                <a:lnTo>
                  <a:pt x="1457787" y="0"/>
                </a:lnTo>
                <a:lnTo>
                  <a:pt x="1445578" y="0"/>
                </a:lnTo>
                <a:lnTo>
                  <a:pt x="571708" y="0"/>
                </a:lnTo>
                <a:lnTo>
                  <a:pt x="237757" y="0"/>
                </a:lnTo>
                <a:lnTo>
                  <a:pt x="205161" y="0"/>
                </a:lnTo>
                <a:lnTo>
                  <a:pt x="0" y="0"/>
                </a:lnTo>
                <a:lnTo>
                  <a:pt x="0" y="6858000"/>
                </a:lnTo>
                <a:lnTo>
                  <a:pt x="205161" y="6858000"/>
                </a:lnTo>
                <a:lnTo>
                  <a:pt x="237757" y="6858000"/>
                </a:lnTo>
                <a:lnTo>
                  <a:pt x="571708" y="6858000"/>
                </a:lnTo>
                <a:lnTo>
                  <a:pt x="1274834" y="6858000"/>
                </a:lnTo>
                <a:lnTo>
                  <a:pt x="1445578" y="6858000"/>
                </a:lnTo>
                <a:lnTo>
                  <a:pt x="1457787" y="6858000"/>
                </a:lnTo>
                <a:lnTo>
                  <a:pt x="1949196" y="6858000"/>
                </a:lnTo>
                <a:lnTo>
                  <a:pt x="3076369" y="6858000"/>
                </a:lnTo>
                <a:lnTo>
                  <a:pt x="4863030" y="6858000"/>
                </a:lnTo>
                <a:lnTo>
                  <a:pt x="4974786" y="6780599"/>
                </a:lnTo>
                <a:cubicBezTo>
                  <a:pt x="5148604" y="6653108"/>
                  <a:pt x="5319231" y="6515397"/>
                  <a:pt x="5491434" y="6374814"/>
                </a:cubicBezTo>
                <a:cubicBezTo>
                  <a:pt x="6437059" y="5602839"/>
                  <a:pt x="7365784" y="4969131"/>
                  <a:pt x="7365784" y="3621656"/>
                </a:cubicBezTo>
                <a:cubicBezTo>
                  <a:pt x="7365784" y="2093192"/>
                  <a:pt x="6792048" y="754641"/>
                  <a:pt x="576488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xmlns="" id="{673636C8-1392-483A-8A7A-CA259E806C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983671" y="0"/>
            <a:ext cx="7208329" cy="6858000"/>
          </a:xfrm>
          <a:custGeom>
            <a:avLst/>
            <a:gdLst>
              <a:gd name="connsiteX0" fmla="*/ 5585306 w 7208329"/>
              <a:gd name="connsiteY0" fmla="*/ 0 h 6858000"/>
              <a:gd name="connsiteX1" fmla="*/ 2918914 w 7208329"/>
              <a:gd name="connsiteY1" fmla="*/ 0 h 6858000"/>
              <a:gd name="connsiteX2" fmla="*/ 1592911 w 7208329"/>
              <a:gd name="connsiteY2" fmla="*/ 0 h 6858000"/>
              <a:gd name="connsiteX3" fmla="*/ 1425773 w 7208329"/>
              <a:gd name="connsiteY3" fmla="*/ 0 h 6858000"/>
              <a:gd name="connsiteX4" fmla="*/ 1300332 w 7208329"/>
              <a:gd name="connsiteY4" fmla="*/ 0 h 6858000"/>
              <a:gd name="connsiteX5" fmla="*/ 1288123 w 7208329"/>
              <a:gd name="connsiteY5" fmla="*/ 0 h 6858000"/>
              <a:gd name="connsiteX6" fmla="*/ 414253 w 7208329"/>
              <a:gd name="connsiteY6" fmla="*/ 0 h 6858000"/>
              <a:gd name="connsiteX7" fmla="*/ 80302 w 7208329"/>
              <a:gd name="connsiteY7" fmla="*/ 0 h 6858000"/>
              <a:gd name="connsiteX8" fmla="*/ 47706 w 7208329"/>
              <a:gd name="connsiteY8" fmla="*/ 0 h 6858000"/>
              <a:gd name="connsiteX9" fmla="*/ 0 w 7208329"/>
              <a:gd name="connsiteY9" fmla="*/ 0 h 6858000"/>
              <a:gd name="connsiteX10" fmla="*/ 0 w 7208329"/>
              <a:gd name="connsiteY10" fmla="*/ 6858000 h 6858000"/>
              <a:gd name="connsiteX11" fmla="*/ 47706 w 7208329"/>
              <a:gd name="connsiteY11" fmla="*/ 6858000 h 6858000"/>
              <a:gd name="connsiteX12" fmla="*/ 80302 w 7208329"/>
              <a:gd name="connsiteY12" fmla="*/ 6858000 h 6858000"/>
              <a:gd name="connsiteX13" fmla="*/ 414253 w 7208329"/>
              <a:gd name="connsiteY13" fmla="*/ 6858000 h 6858000"/>
              <a:gd name="connsiteX14" fmla="*/ 1117379 w 7208329"/>
              <a:gd name="connsiteY14" fmla="*/ 6858000 h 6858000"/>
              <a:gd name="connsiteX15" fmla="*/ 1288123 w 7208329"/>
              <a:gd name="connsiteY15" fmla="*/ 6858000 h 6858000"/>
              <a:gd name="connsiteX16" fmla="*/ 1300332 w 7208329"/>
              <a:gd name="connsiteY16" fmla="*/ 6858000 h 6858000"/>
              <a:gd name="connsiteX17" fmla="*/ 1592911 w 7208329"/>
              <a:gd name="connsiteY17" fmla="*/ 6858000 h 6858000"/>
              <a:gd name="connsiteX18" fmla="*/ 2918914 w 7208329"/>
              <a:gd name="connsiteY18" fmla="*/ 6858000 h 6858000"/>
              <a:gd name="connsiteX19" fmla="*/ 4705575 w 7208329"/>
              <a:gd name="connsiteY19" fmla="*/ 6858000 h 6858000"/>
              <a:gd name="connsiteX20" fmla="*/ 4817331 w 7208329"/>
              <a:gd name="connsiteY20" fmla="*/ 6780599 h 6858000"/>
              <a:gd name="connsiteX21" fmla="*/ 5333979 w 7208329"/>
              <a:gd name="connsiteY21" fmla="*/ 6374814 h 6858000"/>
              <a:gd name="connsiteX22" fmla="*/ 7208329 w 7208329"/>
              <a:gd name="connsiteY22" fmla="*/ 3621656 h 6858000"/>
              <a:gd name="connsiteX23" fmla="*/ 5607430 w 7208329"/>
              <a:gd name="connsiteY23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208329" h="6858000">
                <a:moveTo>
                  <a:pt x="5585306" y="0"/>
                </a:moveTo>
                <a:lnTo>
                  <a:pt x="2918914" y="0"/>
                </a:lnTo>
                <a:lnTo>
                  <a:pt x="1592911" y="0"/>
                </a:lnTo>
                <a:lnTo>
                  <a:pt x="1425773" y="0"/>
                </a:lnTo>
                <a:lnTo>
                  <a:pt x="1300332" y="0"/>
                </a:lnTo>
                <a:lnTo>
                  <a:pt x="1288123" y="0"/>
                </a:lnTo>
                <a:lnTo>
                  <a:pt x="414253" y="0"/>
                </a:lnTo>
                <a:lnTo>
                  <a:pt x="80302" y="0"/>
                </a:lnTo>
                <a:lnTo>
                  <a:pt x="47706" y="0"/>
                </a:lnTo>
                <a:lnTo>
                  <a:pt x="0" y="0"/>
                </a:lnTo>
                <a:lnTo>
                  <a:pt x="0" y="6858000"/>
                </a:lnTo>
                <a:lnTo>
                  <a:pt x="47706" y="6858000"/>
                </a:lnTo>
                <a:lnTo>
                  <a:pt x="80302" y="6858000"/>
                </a:lnTo>
                <a:lnTo>
                  <a:pt x="414253" y="6858000"/>
                </a:lnTo>
                <a:lnTo>
                  <a:pt x="1117379" y="6858000"/>
                </a:lnTo>
                <a:lnTo>
                  <a:pt x="1288123" y="6858000"/>
                </a:lnTo>
                <a:lnTo>
                  <a:pt x="1300332" y="6858000"/>
                </a:lnTo>
                <a:lnTo>
                  <a:pt x="1592911" y="6858000"/>
                </a:lnTo>
                <a:lnTo>
                  <a:pt x="2918914" y="6858000"/>
                </a:lnTo>
                <a:lnTo>
                  <a:pt x="4705575" y="6858000"/>
                </a:lnTo>
                <a:lnTo>
                  <a:pt x="4817331" y="6780599"/>
                </a:lnTo>
                <a:cubicBezTo>
                  <a:pt x="4991149" y="6653108"/>
                  <a:pt x="5161776" y="6515397"/>
                  <a:pt x="5333979" y="6374814"/>
                </a:cubicBezTo>
                <a:cubicBezTo>
                  <a:pt x="6279604" y="5602839"/>
                  <a:pt x="7208329" y="4969131"/>
                  <a:pt x="7208329" y="3621656"/>
                </a:cubicBezTo>
                <a:cubicBezTo>
                  <a:pt x="7208329" y="2093192"/>
                  <a:pt x="6634593" y="754641"/>
                  <a:pt x="5607430" y="14997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xmlns="" id="{7539A79B-DFBA-4781-B0DE-4044B07226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611396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92B0AAC-9752-4716-395A-A601D49BA4D7}"/>
              </a:ext>
            </a:extLst>
          </p:cNvPr>
          <p:cNvSpPr txBox="1"/>
          <p:nvPr/>
        </p:nvSpPr>
        <p:spPr>
          <a:xfrm>
            <a:off x="5970897" y="1346268"/>
            <a:ext cx="5761468" cy="2809475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600" b="1" dirty="0">
                <a:latin typeface="+mj-lt"/>
                <a:ea typeface="+mj-ea"/>
                <a:cs typeface="+mj-cs"/>
              </a:rPr>
              <a:t>Какие</a:t>
            </a:r>
            <a:r>
              <a:rPr lang="en-US" sz="5600" b="1" dirty="0">
                <a:latin typeface="+mj-lt"/>
                <a:ea typeface="+mj-ea"/>
                <a:cs typeface="+mj-cs"/>
              </a:rPr>
              <a:t> </a:t>
            </a:r>
            <a:r>
              <a:rPr lang="en-US" sz="5600" b="1" dirty="0">
                <a:latin typeface="+mj-lt"/>
                <a:ea typeface="+mj-ea"/>
                <a:cs typeface="+mj-cs"/>
              </a:rPr>
              <a:t>книги</a:t>
            </a:r>
            <a:r>
              <a:rPr lang="en-US" sz="5600" b="1" dirty="0">
                <a:latin typeface="+mj-lt"/>
                <a:ea typeface="+mj-ea"/>
                <a:cs typeface="+mj-cs"/>
              </a:rPr>
              <a:t> </a:t>
            </a:r>
            <a:r>
              <a:rPr lang="en-US" sz="5600" b="1" dirty="0">
                <a:latin typeface="+mj-lt"/>
                <a:ea typeface="+mj-ea"/>
                <a:cs typeface="+mj-cs"/>
              </a:rPr>
              <a:t>Вы</a:t>
            </a:r>
            <a:r>
              <a:rPr lang="en-US" sz="5600" b="1" dirty="0">
                <a:latin typeface="+mj-lt"/>
                <a:ea typeface="+mj-ea"/>
                <a:cs typeface="+mj-cs"/>
              </a:rPr>
              <a:t> </a:t>
            </a:r>
            <a:r>
              <a:rPr lang="en-US" sz="5600" b="1" dirty="0">
                <a:latin typeface="+mj-lt"/>
                <a:ea typeface="+mj-ea"/>
                <a:cs typeface="+mj-cs"/>
              </a:rPr>
              <a:t>порекомендовали</a:t>
            </a:r>
            <a:r>
              <a:rPr lang="en-US" sz="5600" b="1" dirty="0">
                <a:latin typeface="+mj-lt"/>
                <a:ea typeface="+mj-ea"/>
                <a:cs typeface="+mj-cs"/>
              </a:rPr>
              <a:t> </a:t>
            </a:r>
            <a:r>
              <a:rPr lang="en-US" sz="5600" b="1" dirty="0">
                <a:latin typeface="+mj-lt"/>
                <a:ea typeface="+mj-ea"/>
                <a:cs typeface="+mj-cs"/>
              </a:rPr>
              <a:t>бы</a:t>
            </a:r>
            <a:r>
              <a:rPr lang="en-US" sz="5600" b="1" dirty="0">
                <a:latin typeface="+mj-lt"/>
                <a:ea typeface="+mj-ea"/>
                <a:cs typeface="+mj-cs"/>
              </a:rPr>
              <a:t> </a:t>
            </a:r>
            <a:r>
              <a:rPr lang="en-US" sz="5600" b="1" dirty="0">
                <a:latin typeface="+mj-lt"/>
                <a:ea typeface="+mj-ea"/>
                <a:cs typeface="+mj-cs"/>
              </a:rPr>
              <a:t>коллегам</a:t>
            </a:r>
            <a:r>
              <a:rPr lang="en-US" sz="5600" b="1" dirty="0">
                <a:latin typeface="+mj-lt"/>
                <a:ea typeface="+mj-ea"/>
                <a:cs typeface="+mj-cs"/>
              </a:rPr>
              <a:t>?</a:t>
            </a:r>
            <a:endParaRPr lang="ru-RU" b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500005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xmlns="" id="{ECC07320-C2CA-4E29-8481-9D9E143C77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Стопка журналов">
            <a:extLst>
              <a:ext uri="{FF2B5EF4-FFF2-40B4-BE49-F238E27FC236}">
                <a16:creationId xmlns:a16="http://schemas.microsoft.com/office/drawing/2014/main" xmlns="" id="{1956A335-E74B-B04B-3A7E-49628FFBA1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882" b="-1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178FB36B-5BFE-42CA-BC60-1115E0D95E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056FC6B-9AA6-F6F6-1AD9-AA3C7A330B47}"/>
              </a:ext>
            </a:extLst>
          </p:cNvPr>
          <p:cNvSpPr txBox="1"/>
          <p:nvPr/>
        </p:nvSpPr>
        <p:spPr>
          <a:xfrm>
            <a:off x="190816" y="1364162"/>
            <a:ext cx="5324929" cy="3692028"/>
          </a:xfrm>
          <a:prstGeom prst="rect">
            <a:avLst/>
          </a:prstGeom>
          <a:noFill/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 fontScale="92500"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dirty="0">
                <a:latin typeface="+mj-lt"/>
                <a:ea typeface="+mj-ea"/>
                <a:cs typeface="+mj-cs"/>
              </a:rPr>
              <a:t>Какие</a:t>
            </a:r>
            <a:r>
              <a:rPr lang="en-US" sz="6000" dirty="0">
                <a:latin typeface="+mj-lt"/>
                <a:ea typeface="+mj-ea"/>
                <a:cs typeface="+mj-cs"/>
              </a:rPr>
              <a:t> </a:t>
            </a:r>
            <a:r>
              <a:rPr lang="en-US" sz="6000" dirty="0">
                <a:latin typeface="+mj-lt"/>
                <a:ea typeface="+mj-ea"/>
                <a:cs typeface="+mj-cs"/>
              </a:rPr>
              <a:t>периодические</a:t>
            </a:r>
            <a:r>
              <a:rPr lang="en-US" sz="6000" dirty="0">
                <a:latin typeface="+mj-lt"/>
                <a:ea typeface="+mj-ea"/>
                <a:cs typeface="+mj-cs"/>
              </a:rPr>
              <a:t> </a:t>
            </a:r>
            <a:r>
              <a:rPr lang="en-US" sz="6000" dirty="0">
                <a:latin typeface="+mj-lt"/>
                <a:ea typeface="+mj-ea"/>
                <a:cs typeface="+mj-cs"/>
              </a:rPr>
              <a:t>издания</a:t>
            </a:r>
            <a:r>
              <a:rPr lang="en-US" sz="6000" dirty="0">
                <a:latin typeface="+mj-lt"/>
                <a:ea typeface="+mj-ea"/>
                <a:cs typeface="+mj-cs"/>
              </a:rPr>
              <a:t> 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dirty="0">
                <a:latin typeface="+mj-lt"/>
                <a:ea typeface="+mj-ea"/>
                <a:cs typeface="+mj-cs"/>
              </a:rPr>
              <a:t>Вы</a:t>
            </a:r>
            <a:r>
              <a:rPr lang="en-US" sz="6000" dirty="0">
                <a:latin typeface="+mj-lt"/>
                <a:ea typeface="+mj-ea"/>
                <a:cs typeface="+mj-cs"/>
              </a:rPr>
              <a:t> 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dirty="0">
                <a:latin typeface="+mj-lt"/>
                <a:ea typeface="+mj-ea"/>
                <a:cs typeface="+mj-cs"/>
              </a:rPr>
              <a:t>читаете</a:t>
            </a:r>
            <a:r>
              <a:rPr lang="en-US" sz="6000" dirty="0">
                <a:latin typeface="+mj-lt"/>
                <a:ea typeface="+mj-ea"/>
                <a:cs typeface="+mj-cs"/>
              </a:rPr>
              <a:t>?</a:t>
            </a:r>
            <a:endParaRPr lang="en-US" sz="6000" dirty="0">
              <a:latin typeface="+mj-lt"/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540090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ketchy line">
            <a:extLst>
              <a:ext uri="{FF2B5EF4-FFF2-40B4-BE49-F238E27FC236}">
                <a16:creationId xmlns:a16="http://schemas.microsoft.com/office/drawing/2014/main" xmlns="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127C030-0DAC-1EB9-5D25-256EE1DAEFCC}"/>
              </a:ext>
            </a:extLst>
          </p:cNvPr>
          <p:cNvSpPr txBox="1"/>
          <p:nvPr/>
        </p:nvSpPr>
        <p:spPr>
          <a:xfrm>
            <a:off x="134102" y="545524"/>
            <a:ext cx="4737279" cy="3320668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4800" b="1" dirty="0">
                <a:latin typeface="Calibri Light"/>
                <a:ea typeface="Calibri Light"/>
                <a:cs typeface="Calibri Light"/>
              </a:rPr>
              <a:t>Как</a:t>
            </a:r>
            <a:r>
              <a:rPr lang="en-US" sz="4800" b="1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4800" b="1" dirty="0">
                <a:latin typeface="Calibri Light"/>
                <a:ea typeface="Calibri Light"/>
                <a:cs typeface="Calibri Light"/>
              </a:rPr>
              <a:t>Вы</a:t>
            </a:r>
            <a:r>
              <a:rPr lang="en-US" sz="4800" b="1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4800" b="1" dirty="0">
                <a:latin typeface="Calibri Light"/>
                <a:ea typeface="Calibri Light"/>
                <a:cs typeface="Calibri Light"/>
              </a:rPr>
              <a:t>выбираете</a:t>
            </a:r>
            <a:r>
              <a:rPr lang="en-US" sz="4800" b="1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4800" b="1" dirty="0">
                <a:latin typeface="Calibri Light"/>
                <a:ea typeface="Calibri Light"/>
                <a:cs typeface="Calibri Light"/>
              </a:rPr>
              <a:t>книги</a:t>
            </a:r>
            <a:r>
              <a:rPr lang="en-US" sz="4800" b="1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4800" b="1" dirty="0">
                <a:latin typeface="Calibri Light"/>
                <a:ea typeface="Calibri Light"/>
                <a:cs typeface="Calibri Light"/>
              </a:rPr>
              <a:t>для</a:t>
            </a:r>
            <a:r>
              <a:rPr lang="en-US" sz="4800" b="1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4800" b="1" dirty="0">
                <a:latin typeface="Calibri Light"/>
                <a:ea typeface="Calibri Light"/>
                <a:cs typeface="Calibri Light"/>
              </a:rPr>
              <a:t>чтения</a:t>
            </a:r>
            <a:r>
              <a:rPr lang="en-US" sz="4800" b="1" dirty="0">
                <a:latin typeface="Calibri Light"/>
                <a:ea typeface="Calibri Light"/>
                <a:cs typeface="Calibri Light"/>
              </a:rPr>
              <a:t>?</a:t>
            </a:r>
            <a:endParaRPr lang="ru-RU" sz="4800" b="1" dirty="0">
              <a:latin typeface="Calibri Light"/>
              <a:ea typeface="Calibri Light"/>
              <a:cs typeface="Calibri Light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000" dirty="0">
                <a:latin typeface="Calibri Light"/>
                <a:ea typeface="Calibri Light"/>
                <a:cs typeface="Calibri Light"/>
              </a:rPr>
              <a:t>-</a:t>
            </a:r>
            <a:r>
              <a:rPr lang="en-US" sz="4000" dirty="0">
                <a:latin typeface="Calibri Light"/>
                <a:ea typeface="Calibri Light"/>
                <a:cs typeface="Calibri Light"/>
              </a:rPr>
              <a:t>по</a:t>
            </a:r>
            <a:r>
              <a:rPr lang="en-US" sz="4000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4000" dirty="0">
                <a:latin typeface="Calibri Light"/>
                <a:ea typeface="Calibri Light"/>
                <a:cs typeface="Calibri Light"/>
              </a:rPr>
              <a:t>совету</a:t>
            </a:r>
            <a:r>
              <a:rPr lang="en-US" sz="4000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4000" dirty="0">
                <a:latin typeface="Calibri Light"/>
                <a:ea typeface="Calibri Light"/>
                <a:cs typeface="Calibri Light"/>
              </a:rPr>
              <a:t>коллег</a:t>
            </a:r>
            <a:endParaRPr lang="en-US" sz="4000" dirty="0">
              <a:latin typeface="Calibri Light"/>
              <a:ea typeface="Calibri Light"/>
              <a:cs typeface="Calibri Light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000" dirty="0">
                <a:latin typeface="Calibri Light"/>
                <a:ea typeface="Calibri Light"/>
                <a:cs typeface="Calibri Light"/>
              </a:rPr>
              <a:t>-</a:t>
            </a:r>
            <a:r>
              <a:rPr lang="en-US" sz="4000" dirty="0">
                <a:latin typeface="Calibri Light"/>
                <a:ea typeface="Calibri Light"/>
                <a:cs typeface="Calibri Light"/>
              </a:rPr>
              <a:t>по</a:t>
            </a:r>
            <a:r>
              <a:rPr lang="en-US" sz="4000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4000" dirty="0">
                <a:latin typeface="Calibri Light"/>
                <a:ea typeface="Calibri Light"/>
                <a:cs typeface="Calibri Light"/>
              </a:rPr>
              <a:t>совету</a:t>
            </a:r>
            <a:r>
              <a:rPr lang="en-US" sz="4000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4000" dirty="0">
                <a:latin typeface="Calibri Light"/>
                <a:ea typeface="Calibri Light"/>
                <a:cs typeface="Calibri Light"/>
              </a:rPr>
              <a:t>друзей</a:t>
            </a:r>
            <a:endParaRPr lang="en-US" sz="4000" dirty="0">
              <a:latin typeface="Calibri Light"/>
              <a:ea typeface="Calibri Light"/>
              <a:cs typeface="Calibri Light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000" dirty="0">
                <a:latin typeface="Calibri Light"/>
                <a:ea typeface="Calibri" panose="020F0502020204030204"/>
                <a:cs typeface="Calibri" panose="020F0502020204030204"/>
              </a:rPr>
              <a:t>-</a:t>
            </a:r>
            <a:r>
              <a:rPr lang="en-US" sz="4000" dirty="0">
                <a:latin typeface="Calibri Light"/>
                <a:ea typeface="Calibri" panose="020F0502020204030204"/>
                <a:cs typeface="Calibri" panose="020F0502020204030204"/>
              </a:rPr>
              <a:t>поиск</a:t>
            </a:r>
            <a:r>
              <a:rPr lang="en-US" sz="4000" dirty="0">
                <a:latin typeface="Calibri Light"/>
                <a:ea typeface="Calibri" panose="020F0502020204030204"/>
                <a:cs typeface="Calibri" panose="020F0502020204030204"/>
              </a:rPr>
              <a:t> в </a:t>
            </a:r>
            <a:r>
              <a:rPr lang="en-US" sz="4000" dirty="0">
                <a:latin typeface="Calibri Light"/>
                <a:ea typeface="Calibri" panose="020F0502020204030204"/>
                <a:cs typeface="Calibri" panose="020F0502020204030204"/>
              </a:rPr>
              <a:t>интернете</a:t>
            </a:r>
            <a:endParaRPr lang="en-US" sz="4000" dirty="0">
              <a:latin typeface="Calibri Light"/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000" dirty="0">
                <a:latin typeface="Calibri Light"/>
                <a:ea typeface="Calibri Light"/>
                <a:cs typeface="Calibri Light"/>
              </a:rPr>
              <a:t>-</a:t>
            </a:r>
            <a:r>
              <a:rPr lang="en-US" sz="4000" dirty="0">
                <a:latin typeface="Calibri Light"/>
                <a:ea typeface="Calibri Light"/>
                <a:cs typeface="Calibri Light"/>
              </a:rPr>
              <a:t>самостоятельно</a:t>
            </a:r>
            <a:r>
              <a:rPr lang="en-US" sz="4000" dirty="0">
                <a:latin typeface="Calibri Light"/>
                <a:ea typeface="Calibri Light"/>
                <a:cs typeface="Calibri Light"/>
              </a:rPr>
              <a:t>, </a:t>
            </a:r>
            <a:r>
              <a:rPr lang="en-US" sz="4000" dirty="0">
                <a:latin typeface="Calibri Light"/>
                <a:ea typeface="Calibri Light"/>
                <a:cs typeface="Calibri Light"/>
              </a:rPr>
              <a:t>по</a:t>
            </a:r>
            <a:r>
              <a:rPr lang="en-US" sz="4000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4000" dirty="0">
                <a:latin typeface="Calibri Light"/>
                <a:ea typeface="Calibri Light"/>
                <a:cs typeface="Calibri Light"/>
              </a:rPr>
              <a:t>интуиции</a:t>
            </a:r>
            <a:endParaRPr lang="en-US" sz="4000" dirty="0">
              <a:latin typeface="Calibri Light"/>
              <a:ea typeface="Calibri Light"/>
              <a:cs typeface="Calibri Light"/>
            </a:endParaRPr>
          </a:p>
        </p:txBody>
      </p:sp>
      <p:pic>
        <p:nvPicPr>
          <p:cNvPr id="4" name="Picture 3" descr="Абстрактная размытая публичная библиотека с книжными полками">
            <a:extLst>
              <a:ext uri="{FF2B5EF4-FFF2-40B4-BE49-F238E27FC236}">
                <a16:creationId xmlns:a16="http://schemas.microsoft.com/office/drawing/2014/main" xmlns="" id="{4002F99D-85B7-76DA-A1C2-509CA18EFA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64" r="27488" b="4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42832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E91DC736-0EF8-4F87-9146-EBF1D2EE4D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Рисунок 1" descr="Изображение выглядит как книга, книжный шкаф, в помещении,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330AD180-BB5C-F8CE-69E1-85F9032732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508" r="20426" b="3583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097CD68E-23E3-4007-8847-CD0944C4F7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74FD3DB-8FD2-8837-3F5F-4BDBB1A4647F}"/>
              </a:ext>
            </a:extLst>
          </p:cNvPr>
          <p:cNvSpPr txBox="1"/>
          <p:nvPr/>
        </p:nvSpPr>
        <p:spPr>
          <a:xfrm>
            <a:off x="391500" y="1203090"/>
            <a:ext cx="4409726" cy="5028641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latin typeface="+mj-lt"/>
                <a:ea typeface="+mj-ea"/>
                <a:cs typeface="+mj-cs"/>
              </a:rPr>
              <a:t>Анализируем</a:t>
            </a:r>
            <a:r>
              <a:rPr lang="en-US" sz="4400" b="1" dirty="0">
                <a:latin typeface="+mj-lt"/>
                <a:ea typeface="+mj-ea"/>
                <a:cs typeface="+mj-cs"/>
              </a:rPr>
              <a:t> </a:t>
            </a:r>
            <a:r>
              <a:rPr lang="en-US" sz="4400" b="1" dirty="0">
                <a:latin typeface="+mj-lt"/>
                <a:ea typeface="+mj-ea"/>
                <a:cs typeface="+mj-cs"/>
              </a:rPr>
              <a:t>книжный</a:t>
            </a:r>
            <a:r>
              <a:rPr lang="en-US" sz="4400" b="1" dirty="0">
                <a:latin typeface="+mj-lt"/>
                <a:ea typeface="+mj-ea"/>
                <a:cs typeface="+mj-cs"/>
              </a:rPr>
              <a:t> </a:t>
            </a:r>
            <a:r>
              <a:rPr lang="en-US" sz="4400" b="1" dirty="0">
                <a:latin typeface="+mj-lt"/>
                <a:ea typeface="+mj-ea"/>
                <a:cs typeface="+mj-cs"/>
              </a:rPr>
              <a:t>фонд</a:t>
            </a:r>
            <a:r>
              <a:rPr lang="en-US" sz="4400" b="1" dirty="0">
                <a:latin typeface="+mj-lt"/>
                <a:ea typeface="+mj-ea"/>
                <a:cs typeface="+mj-cs"/>
              </a:rPr>
              <a:t>, </a:t>
            </a:r>
            <a:r>
              <a:rPr lang="en-US" sz="4400" b="1" dirty="0">
                <a:latin typeface="+mj-lt"/>
                <a:ea typeface="+mj-ea"/>
                <a:cs typeface="+mj-cs"/>
              </a:rPr>
              <a:t>возвращаем</a:t>
            </a:r>
            <a:r>
              <a:rPr lang="en-US" sz="4400" b="1" dirty="0">
                <a:latin typeface="+mj-lt"/>
                <a:ea typeface="+mj-ea"/>
                <a:cs typeface="+mj-cs"/>
              </a:rPr>
              <a:t> </a:t>
            </a:r>
            <a:r>
              <a:rPr lang="en-US" sz="4400" b="1" dirty="0">
                <a:latin typeface="+mj-lt"/>
                <a:ea typeface="+mj-ea"/>
                <a:cs typeface="+mj-cs"/>
              </a:rPr>
              <a:t>интерес</a:t>
            </a:r>
            <a:r>
              <a:rPr lang="en-US" sz="4400" b="1" dirty="0">
                <a:latin typeface="+mj-lt"/>
                <a:ea typeface="+mj-ea"/>
                <a:cs typeface="+mj-cs"/>
              </a:rPr>
              <a:t> </a:t>
            </a:r>
            <a:r>
              <a:rPr lang="en-US" sz="4400" b="1" dirty="0">
                <a:latin typeface="+mj-lt"/>
                <a:ea typeface="+mj-ea"/>
                <a:cs typeface="+mj-cs"/>
              </a:rPr>
              <a:t>читателей</a:t>
            </a:r>
            <a:r>
              <a:rPr lang="en-US" sz="4400" b="1" dirty="0">
                <a:latin typeface="+mj-lt"/>
                <a:ea typeface="+mj-ea"/>
                <a:cs typeface="+mj-cs"/>
              </a:rPr>
              <a:t> к </a:t>
            </a:r>
            <a:r>
              <a:rPr lang="en-US" sz="4400" b="1" dirty="0">
                <a:latin typeface="+mj-lt"/>
                <a:ea typeface="+mj-ea"/>
                <a:cs typeface="+mj-cs"/>
              </a:rPr>
              <a:t>незаслуженно</a:t>
            </a:r>
            <a:r>
              <a:rPr lang="en-US" sz="4400" b="1" dirty="0">
                <a:latin typeface="+mj-lt"/>
                <a:ea typeface="+mj-ea"/>
                <a:cs typeface="+mj-cs"/>
              </a:rPr>
              <a:t> </a:t>
            </a:r>
            <a:r>
              <a:rPr lang="en-US" sz="4400" b="1" dirty="0">
                <a:latin typeface="+mj-lt"/>
                <a:ea typeface="+mj-ea"/>
                <a:cs typeface="+mj-cs"/>
              </a:rPr>
              <a:t>забытым</a:t>
            </a:r>
            <a:r>
              <a:rPr lang="en-US" sz="4400" b="1" dirty="0">
                <a:latin typeface="+mj-lt"/>
                <a:ea typeface="+mj-ea"/>
                <a:cs typeface="+mj-cs"/>
              </a:rPr>
              <a:t> </a:t>
            </a:r>
            <a:r>
              <a:rPr lang="en-US" sz="4400" b="1" dirty="0">
                <a:latin typeface="+mj-lt"/>
                <a:ea typeface="+mj-ea"/>
                <a:cs typeface="+mj-cs"/>
              </a:rPr>
              <a:t>книгам</a:t>
            </a:r>
            <a:r>
              <a:rPr lang="en-US" sz="4400" b="1" dirty="0">
                <a:latin typeface="+mj-lt"/>
                <a:ea typeface="+mj-ea"/>
                <a:cs typeface="+mj-cs"/>
              </a:rPr>
              <a:t>, </a:t>
            </a:r>
            <a:r>
              <a:rPr lang="en-US" sz="4400" b="1" dirty="0">
                <a:latin typeface="+mj-lt"/>
                <a:ea typeface="+mj-ea"/>
                <a:cs typeface="+mj-cs"/>
              </a:rPr>
              <a:t>рассказываем</a:t>
            </a:r>
            <a:r>
              <a:rPr lang="en-US" sz="4400" b="1" dirty="0">
                <a:latin typeface="+mj-lt"/>
                <a:ea typeface="+mj-ea"/>
                <a:cs typeface="+mj-cs"/>
              </a:rPr>
              <a:t> о </a:t>
            </a:r>
            <a:r>
              <a:rPr lang="en-US" sz="4400" b="1" dirty="0">
                <a:latin typeface="+mj-lt"/>
                <a:ea typeface="+mj-ea"/>
                <a:cs typeface="+mj-cs"/>
              </a:rPr>
              <a:t>выставке</a:t>
            </a:r>
            <a:r>
              <a:rPr lang="en-US" sz="4400" b="1" dirty="0">
                <a:latin typeface="+mj-lt"/>
                <a:ea typeface="+mj-ea"/>
                <a:cs typeface="+mj-cs"/>
              </a:rPr>
              <a:t> </a:t>
            </a:r>
            <a:r>
              <a:rPr lang="en-US" sz="4400" b="1" dirty="0">
                <a:latin typeface="+mj-lt"/>
                <a:ea typeface="+mj-ea"/>
                <a:cs typeface="+mj-cs"/>
              </a:rPr>
              <a:t>одной</a:t>
            </a:r>
            <a:r>
              <a:rPr lang="en-US" sz="4400" b="1" dirty="0">
                <a:latin typeface="+mj-lt"/>
                <a:ea typeface="+mj-ea"/>
                <a:cs typeface="+mj-cs"/>
              </a:rPr>
              <a:t> </a:t>
            </a:r>
            <a:r>
              <a:rPr lang="en-US" sz="4400" b="1" dirty="0">
                <a:latin typeface="+mj-lt"/>
                <a:ea typeface="+mj-ea"/>
                <a:cs typeface="+mj-cs"/>
              </a:rPr>
              <a:t>книги</a:t>
            </a:r>
            <a:r>
              <a:rPr lang="en-US" sz="4400" b="1" dirty="0">
                <a:latin typeface="+mj-lt"/>
                <a:ea typeface="+mj-ea"/>
                <a:cs typeface="+mj-cs"/>
              </a:rPr>
              <a:t> </a:t>
            </a:r>
            <a:endParaRPr lang="en-US" sz="4400" b="1" dirty="0">
              <a:latin typeface="+mj-lt"/>
              <a:ea typeface="Calibri Light"/>
              <a:cs typeface="Calibri Ligh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AF2F604E-43BE-4DC3-B983-E07152336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8C9B587-E65E-4B52-B37C-ABEBB6E879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77172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xmlns="" id="{9B7AD9F6-8CE7-4299-8FC6-328F4DCD3F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8E71A00-6F6D-9A67-64DE-7D13822F196F}"/>
              </a:ext>
            </a:extLst>
          </p:cNvPr>
          <p:cNvSpPr txBox="1"/>
          <p:nvPr/>
        </p:nvSpPr>
        <p:spPr>
          <a:xfrm>
            <a:off x="629379" y="848847"/>
            <a:ext cx="4005411" cy="3566160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dirty="0">
                <a:latin typeface="+mj-lt"/>
                <a:ea typeface="+mj-ea"/>
                <a:cs typeface="+mj-cs"/>
              </a:rPr>
              <a:t>Какие</a:t>
            </a:r>
            <a:r>
              <a:rPr lang="en-US" sz="4800" dirty="0">
                <a:latin typeface="+mj-lt"/>
                <a:ea typeface="+mj-ea"/>
                <a:cs typeface="+mj-cs"/>
              </a:rPr>
              <a:t> </a:t>
            </a:r>
            <a:r>
              <a:rPr lang="en-US" sz="4800" dirty="0">
                <a:latin typeface="+mj-lt"/>
                <a:ea typeface="+mj-ea"/>
                <a:cs typeface="+mj-cs"/>
              </a:rPr>
              <a:t>книги</a:t>
            </a:r>
            <a:r>
              <a:rPr lang="en-US" sz="4800" dirty="0">
                <a:latin typeface="+mj-lt"/>
                <a:ea typeface="+mj-ea"/>
                <a:cs typeface="+mj-cs"/>
              </a:rPr>
              <a:t>, </a:t>
            </a:r>
            <a:r>
              <a:rPr lang="en-US" sz="4800" dirty="0">
                <a:latin typeface="+mj-lt"/>
                <a:ea typeface="+mj-ea"/>
                <a:cs typeface="+mj-cs"/>
              </a:rPr>
              <a:t>прочитанные</a:t>
            </a:r>
            <a:r>
              <a:rPr lang="en-US" sz="4800" dirty="0">
                <a:latin typeface="+mj-lt"/>
                <a:ea typeface="+mj-ea"/>
                <a:cs typeface="+mj-cs"/>
              </a:rPr>
              <a:t> в </a:t>
            </a:r>
            <a:r>
              <a:rPr lang="en-US" sz="4800" dirty="0">
                <a:latin typeface="+mj-lt"/>
                <a:ea typeface="+mj-ea"/>
                <a:cs typeface="+mj-cs"/>
              </a:rPr>
              <a:t>последнее</a:t>
            </a:r>
            <a:r>
              <a:rPr lang="en-US" sz="4800" dirty="0">
                <a:latin typeface="+mj-lt"/>
                <a:ea typeface="+mj-ea"/>
                <a:cs typeface="+mj-cs"/>
              </a:rPr>
              <a:t> </a:t>
            </a:r>
            <a:r>
              <a:rPr lang="en-US" sz="4800" dirty="0">
                <a:latin typeface="+mj-lt"/>
                <a:ea typeface="+mj-ea"/>
                <a:cs typeface="+mj-cs"/>
              </a:rPr>
              <a:t>время</a:t>
            </a:r>
            <a:r>
              <a:rPr lang="en-US" sz="4800" dirty="0">
                <a:latin typeface="+mj-lt"/>
                <a:ea typeface="+mj-ea"/>
                <a:cs typeface="+mj-cs"/>
              </a:rPr>
              <a:t> </a:t>
            </a:r>
            <a:endParaRPr lang="ru-RU" sz="4800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dirty="0">
                <a:latin typeface="+mj-lt"/>
                <a:ea typeface="+mj-ea"/>
                <a:cs typeface="+mj-cs"/>
              </a:rPr>
              <a:t>Вам</a:t>
            </a:r>
            <a:r>
              <a:rPr lang="en-US" sz="4800" dirty="0">
                <a:latin typeface="+mj-lt"/>
                <a:ea typeface="+mj-ea"/>
                <a:cs typeface="+mj-cs"/>
              </a:rPr>
              <a:t> </a:t>
            </a:r>
            <a:r>
              <a:rPr lang="en-US" sz="4800" dirty="0">
                <a:latin typeface="+mj-lt"/>
                <a:ea typeface="+mj-ea"/>
                <a:cs typeface="+mj-cs"/>
              </a:rPr>
              <a:t>запомнились</a:t>
            </a:r>
            <a:r>
              <a:rPr lang="en-US" sz="4800" dirty="0">
                <a:latin typeface="+mj-lt"/>
                <a:ea typeface="+mj-ea"/>
                <a:cs typeface="+mj-cs"/>
              </a:rPr>
              <a:t>? </a:t>
            </a:r>
            <a:endParaRPr lang="ru-RU" sz="4800" dirty="0">
              <a:ea typeface="Calibri"/>
              <a:cs typeface="Calibri"/>
            </a:endParaRPr>
          </a:p>
        </p:txBody>
      </p:sp>
      <p:sp>
        <p:nvSpPr>
          <p:cNvPr id="27" name="sketchy line">
            <a:extLst>
              <a:ext uri="{FF2B5EF4-FFF2-40B4-BE49-F238E27FC236}">
                <a16:creationId xmlns:a16="http://schemas.microsoft.com/office/drawing/2014/main" xmlns="" id="{F49775AF-8896-43EE-92C6-83497D6DC5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Крупный план стопки книг">
            <a:extLst>
              <a:ext uri="{FF2B5EF4-FFF2-40B4-BE49-F238E27FC236}">
                <a16:creationId xmlns:a16="http://schemas.microsoft.com/office/drawing/2014/main" xmlns="" id="{7BA637FC-6D5D-4936-91DA-D228143EF8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96" r="12583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503807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23">
            <a:extLst>
              <a:ext uri="{FF2B5EF4-FFF2-40B4-BE49-F238E27FC236}">
                <a16:creationId xmlns:a16="http://schemas.microsoft.com/office/drawing/2014/main" xmlns="" id="{3D5FBB81-B61B-416A-8F5D-A8DDF62530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Рисунок 4" descr="Изображение выглядит как на открытом воздухе, деревянный, цветок, скамей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CBB6D20D-F2F6-7AE6-57B0-BE9B037504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89" r="11903" b="-2"/>
          <a:stretch/>
        </p:blipFill>
        <p:spPr>
          <a:xfrm>
            <a:off x="4826817" y="1"/>
            <a:ext cx="7500882" cy="6857999"/>
          </a:xfrm>
          <a:custGeom>
            <a:avLst/>
            <a:gdLst/>
            <a:ahLst/>
            <a:cxnLst/>
            <a:rect l="l" t="t" r="r" b="b"/>
            <a:pathLst>
              <a:path w="7500882" h="6857999">
                <a:moveTo>
                  <a:pt x="898230" y="0"/>
                </a:moveTo>
                <a:lnTo>
                  <a:pt x="7500882" y="0"/>
                </a:lnTo>
                <a:lnTo>
                  <a:pt x="7500882" y="6857999"/>
                </a:lnTo>
                <a:lnTo>
                  <a:pt x="0" y="6857999"/>
                </a:lnTo>
                <a:lnTo>
                  <a:pt x="114106" y="6780598"/>
                </a:lnTo>
                <a:cubicBezTo>
                  <a:pt x="291579" y="6653107"/>
                  <a:pt x="465794" y="6515396"/>
                  <a:pt x="641619" y="6374813"/>
                </a:cubicBezTo>
                <a:cubicBezTo>
                  <a:pt x="1607125" y="5602838"/>
                  <a:pt x="2555378" y="4969130"/>
                  <a:pt x="2555378" y="3621655"/>
                </a:cubicBezTo>
                <a:cubicBezTo>
                  <a:pt x="2555378" y="2093191"/>
                  <a:pt x="1969579" y="754640"/>
                  <a:pt x="920818" y="14996"/>
                </a:cubicBezTo>
                <a:close/>
              </a:path>
            </a:pathLst>
          </a:custGeom>
        </p:spPr>
      </p:pic>
      <p:sp>
        <p:nvSpPr>
          <p:cNvPr id="34" name="Freeform: Shape 25">
            <a:extLst>
              <a:ext uri="{FF2B5EF4-FFF2-40B4-BE49-F238E27FC236}">
                <a16:creationId xmlns:a16="http://schemas.microsoft.com/office/drawing/2014/main" xmlns="" id="{40C0D7D4-D83D-4C58-87D1-955F0A9173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7476051" cy="6858000"/>
          </a:xfrm>
          <a:custGeom>
            <a:avLst/>
            <a:gdLst>
              <a:gd name="connsiteX0" fmla="*/ 0 w 7476051"/>
              <a:gd name="connsiteY0" fmla="*/ 0 h 6858000"/>
              <a:gd name="connsiteX1" fmla="*/ 5853028 w 7476051"/>
              <a:gd name="connsiteY1" fmla="*/ 0 h 6858000"/>
              <a:gd name="connsiteX2" fmla="*/ 5875152 w 7476051"/>
              <a:gd name="connsiteY2" fmla="*/ 14997 h 6858000"/>
              <a:gd name="connsiteX3" fmla="*/ 7476051 w 7476051"/>
              <a:gd name="connsiteY3" fmla="*/ 3621656 h 6858000"/>
              <a:gd name="connsiteX4" fmla="*/ 5601702 w 7476051"/>
              <a:gd name="connsiteY4" fmla="*/ 6374814 h 6858000"/>
              <a:gd name="connsiteX5" fmla="*/ 5085053 w 7476051"/>
              <a:gd name="connsiteY5" fmla="*/ 6780599 h 6858000"/>
              <a:gd name="connsiteX6" fmla="*/ 4973297 w 7476051"/>
              <a:gd name="connsiteY6" fmla="*/ 6858000 h 6858000"/>
              <a:gd name="connsiteX7" fmla="*/ 0 w 7476051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76051" h="6858000">
                <a:moveTo>
                  <a:pt x="0" y="0"/>
                </a:moveTo>
                <a:lnTo>
                  <a:pt x="5853028" y="0"/>
                </a:lnTo>
                <a:lnTo>
                  <a:pt x="5875152" y="14997"/>
                </a:lnTo>
                <a:cubicBezTo>
                  <a:pt x="6902315" y="754641"/>
                  <a:pt x="7476051" y="2093192"/>
                  <a:pt x="7476051" y="3621656"/>
                </a:cubicBezTo>
                <a:cubicBezTo>
                  <a:pt x="7476051" y="4969131"/>
                  <a:pt x="6547326" y="5602839"/>
                  <a:pt x="5601702" y="6374814"/>
                </a:cubicBezTo>
                <a:cubicBezTo>
                  <a:pt x="5429499" y="6515397"/>
                  <a:pt x="5258871" y="6653108"/>
                  <a:pt x="5085053" y="6780599"/>
                </a:cubicBezTo>
                <a:lnTo>
                  <a:pt x="497329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 useBgFill="1">
        <p:nvSpPr>
          <p:cNvPr id="35" name="Freeform: Shape 27">
            <a:extLst>
              <a:ext uri="{FF2B5EF4-FFF2-40B4-BE49-F238E27FC236}">
                <a16:creationId xmlns:a16="http://schemas.microsoft.com/office/drawing/2014/main" xmlns="" id="{CA35125A-A1A4-40EB-B5EE-4371BC4DD44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7347004" cy="6858000"/>
          </a:xfrm>
          <a:custGeom>
            <a:avLst/>
            <a:gdLst>
              <a:gd name="connsiteX0" fmla="*/ 39602 w 7347004"/>
              <a:gd name="connsiteY0" fmla="*/ 0 h 6858000"/>
              <a:gd name="connsiteX1" fmla="*/ 5675927 w 7347004"/>
              <a:gd name="connsiteY1" fmla="*/ 0 h 6858000"/>
              <a:gd name="connsiteX2" fmla="*/ 5698706 w 7347004"/>
              <a:gd name="connsiteY2" fmla="*/ 14997 h 6858000"/>
              <a:gd name="connsiteX3" fmla="*/ 7347004 w 7347004"/>
              <a:gd name="connsiteY3" fmla="*/ 3621656 h 6858000"/>
              <a:gd name="connsiteX4" fmla="*/ 5417159 w 7347004"/>
              <a:gd name="connsiteY4" fmla="*/ 6374814 h 6858000"/>
              <a:gd name="connsiteX5" fmla="*/ 4885213 w 7347004"/>
              <a:gd name="connsiteY5" fmla="*/ 6780599 h 6858000"/>
              <a:gd name="connsiteX6" fmla="*/ 4770148 w 7347004"/>
              <a:gd name="connsiteY6" fmla="*/ 6858000 h 6858000"/>
              <a:gd name="connsiteX7" fmla="*/ 850790 w 7347004"/>
              <a:gd name="connsiteY7" fmla="*/ 6858000 h 6858000"/>
              <a:gd name="connsiteX8" fmla="*/ 39602 w 7347004"/>
              <a:gd name="connsiteY8" fmla="*/ 6858000 h 6858000"/>
              <a:gd name="connsiteX9" fmla="*/ 0 w 7347004"/>
              <a:gd name="connsiteY9" fmla="*/ 6858000 h 6858000"/>
              <a:gd name="connsiteX10" fmla="*/ 0 w 7347004"/>
              <a:gd name="connsiteY10" fmla="*/ 1 h 6858000"/>
              <a:gd name="connsiteX11" fmla="*/ 39602 w 7347004"/>
              <a:gd name="connsiteY11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347004" h="6858000">
                <a:moveTo>
                  <a:pt x="39602" y="0"/>
                </a:moveTo>
                <a:lnTo>
                  <a:pt x="5675927" y="0"/>
                </a:lnTo>
                <a:lnTo>
                  <a:pt x="5698706" y="14997"/>
                </a:lnTo>
                <a:cubicBezTo>
                  <a:pt x="6756281" y="754641"/>
                  <a:pt x="7347004" y="2093192"/>
                  <a:pt x="7347004" y="3621656"/>
                </a:cubicBezTo>
                <a:cubicBezTo>
                  <a:pt x="7347004" y="4969131"/>
                  <a:pt x="6390781" y="5602839"/>
                  <a:pt x="5417159" y="6374814"/>
                </a:cubicBezTo>
                <a:cubicBezTo>
                  <a:pt x="5239858" y="6515397"/>
                  <a:pt x="5064178" y="6653108"/>
                  <a:pt x="4885213" y="6780599"/>
                </a:cubicBezTo>
                <a:lnTo>
                  <a:pt x="4770148" y="6858000"/>
                </a:lnTo>
                <a:lnTo>
                  <a:pt x="850790" y="6858000"/>
                </a:lnTo>
                <a:lnTo>
                  <a:pt x="39602" y="6858000"/>
                </a:lnTo>
                <a:lnTo>
                  <a:pt x="0" y="6858000"/>
                </a:lnTo>
                <a:lnTo>
                  <a:pt x="0" y="1"/>
                </a:lnTo>
                <a:lnTo>
                  <a:pt x="39602" y="1"/>
                </a:lnTo>
                <a:close/>
              </a:path>
            </a:pathLst>
          </a:cu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  <a:latin typeface="Meiryo"/>
            </a:endParaRPr>
          </a:p>
        </p:txBody>
      </p:sp>
      <p:sp>
        <p:nvSpPr>
          <p:cNvPr id="36" name="Freeform: Shape 29">
            <a:extLst>
              <a:ext uri="{FF2B5EF4-FFF2-40B4-BE49-F238E27FC236}">
                <a16:creationId xmlns:a16="http://schemas.microsoft.com/office/drawing/2014/main" xmlns="" id="{15F9A324-404E-4C5D-AFF0-C5D0D84182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39034" y="-1"/>
            <a:ext cx="2535264" cy="6858001"/>
          </a:xfrm>
          <a:custGeom>
            <a:avLst/>
            <a:gdLst>
              <a:gd name="connsiteX0" fmla="*/ 1218585 w 2535264"/>
              <a:gd name="connsiteY0" fmla="*/ 0 h 6858001"/>
              <a:gd name="connsiteX1" fmla="*/ 1236561 w 2535264"/>
              <a:gd name="connsiteY1" fmla="*/ 0 h 6858001"/>
              <a:gd name="connsiteX2" fmla="*/ 1264452 w 2535264"/>
              <a:gd name="connsiteY2" fmla="*/ 24550 h 6858001"/>
              <a:gd name="connsiteX3" fmla="*/ 2528121 w 2535264"/>
              <a:gd name="connsiteY3" fmla="*/ 3710502 h 6858001"/>
              <a:gd name="connsiteX4" fmla="*/ 492890 w 2535264"/>
              <a:gd name="connsiteY4" fmla="*/ 6507511 h 6858001"/>
              <a:gd name="connsiteX5" fmla="*/ 221418 w 2535264"/>
              <a:gd name="connsiteY5" fmla="*/ 6713387 h 6858001"/>
              <a:gd name="connsiteX6" fmla="*/ 20100 w 2535264"/>
              <a:gd name="connsiteY6" fmla="*/ 6858001 h 6858001"/>
              <a:gd name="connsiteX7" fmla="*/ 0 w 2535264"/>
              <a:gd name="connsiteY7" fmla="*/ 6858001 h 6858001"/>
              <a:gd name="connsiteX8" fmla="*/ 202488 w 2535264"/>
              <a:gd name="connsiteY8" fmla="*/ 6712547 h 6858001"/>
              <a:gd name="connsiteX9" fmla="*/ 473961 w 2535264"/>
              <a:gd name="connsiteY9" fmla="*/ 6506670 h 6858001"/>
              <a:gd name="connsiteX10" fmla="*/ 2509192 w 2535264"/>
              <a:gd name="connsiteY10" fmla="*/ 3709662 h 6858001"/>
              <a:gd name="connsiteX11" fmla="*/ 1245521 w 2535264"/>
              <a:gd name="connsiteY11" fmla="*/ 23708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5264" h="6858001">
                <a:moveTo>
                  <a:pt x="1218585" y="0"/>
                </a:moveTo>
                <a:lnTo>
                  <a:pt x="1236561" y="0"/>
                </a:lnTo>
                <a:lnTo>
                  <a:pt x="1264452" y="24550"/>
                </a:lnTo>
                <a:cubicBezTo>
                  <a:pt x="2149109" y="863108"/>
                  <a:pt x="2598329" y="2210814"/>
                  <a:pt x="2528121" y="3710502"/>
                </a:cubicBezTo>
                <a:cubicBezTo>
                  <a:pt x="2462100" y="5120751"/>
                  <a:pt x="1489450" y="5742158"/>
                  <a:pt x="492890" y="6507511"/>
                </a:cubicBezTo>
                <a:cubicBezTo>
                  <a:pt x="402151" y="6577199"/>
                  <a:pt x="311847" y="6646154"/>
                  <a:pt x="221418" y="6713387"/>
                </a:cubicBezTo>
                <a:lnTo>
                  <a:pt x="20100" y="6858001"/>
                </a:lnTo>
                <a:lnTo>
                  <a:pt x="0" y="6858001"/>
                </a:lnTo>
                <a:lnTo>
                  <a:pt x="202488" y="6712547"/>
                </a:lnTo>
                <a:cubicBezTo>
                  <a:pt x="292917" y="6645314"/>
                  <a:pt x="383222" y="6576359"/>
                  <a:pt x="473961" y="6506670"/>
                </a:cubicBezTo>
                <a:cubicBezTo>
                  <a:pt x="1470520" y="5741317"/>
                  <a:pt x="2443170" y="5119911"/>
                  <a:pt x="2509192" y="3709662"/>
                </a:cubicBezTo>
                <a:cubicBezTo>
                  <a:pt x="2579400" y="2209973"/>
                  <a:pt x="2130178" y="862268"/>
                  <a:pt x="1245521" y="23708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E174CD6-60B0-E468-B754-BC3E729DFA4F}"/>
              </a:ext>
            </a:extLst>
          </p:cNvPr>
          <p:cNvSpPr txBox="1"/>
          <p:nvPr/>
        </p:nvSpPr>
        <p:spPr>
          <a:xfrm>
            <a:off x="1242207" y="1885015"/>
            <a:ext cx="5084746" cy="3651250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800" b="1" dirty="0">
                <a:solidFill>
                  <a:srgbClr val="C00000"/>
                </a:solidFill>
                <a:latin typeface="Calibri Light"/>
                <a:ea typeface="Calibri Light"/>
                <a:cs typeface="Calibri Light"/>
              </a:rPr>
              <a:t>БИБЛИОПИКНИК НА ПРИРОДЕ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F54814F-FC83-2CF3-D26B-70C9946F0C9E}"/>
              </a:ext>
            </a:extLst>
          </p:cNvPr>
          <p:cNvSpPr txBox="1"/>
          <p:nvPr/>
        </p:nvSpPr>
        <p:spPr>
          <a:xfrm>
            <a:off x="176070" y="3471945"/>
            <a:ext cx="2743200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4000" dirty="0">
                <a:latin typeface="Calibri Light"/>
                <a:ea typeface="Calibri Light"/>
                <a:cs typeface="Calibri Light"/>
              </a:rPr>
              <a:t>Загадки и игры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600C064-5FAD-FFE1-A36F-ED51BB3AEDCC}"/>
              </a:ext>
            </a:extLst>
          </p:cNvPr>
          <p:cNvSpPr txBox="1"/>
          <p:nvPr/>
        </p:nvSpPr>
        <p:spPr>
          <a:xfrm>
            <a:off x="4413161" y="3661893"/>
            <a:ext cx="2743200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4000" dirty="0">
                <a:latin typeface="Calibri Light"/>
                <a:ea typeface="Calibri Light"/>
                <a:cs typeface="Calibri Light"/>
              </a:rPr>
              <a:t>Стихи о природе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35CA89F-F711-E432-8A1F-49A9076F81B3}"/>
              </a:ext>
            </a:extLst>
          </p:cNvPr>
          <p:cNvSpPr txBox="1"/>
          <p:nvPr/>
        </p:nvSpPr>
        <p:spPr>
          <a:xfrm>
            <a:off x="2082467" y="5474491"/>
            <a:ext cx="2743200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>
                <a:latin typeface="Calibri Light"/>
                <a:ea typeface="Calibri Light"/>
                <a:cs typeface="Calibri Light"/>
              </a:rPr>
              <a:t>Приметы</a:t>
            </a:r>
            <a:r>
              <a:rPr lang="en-US" sz="4000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4000" dirty="0">
                <a:latin typeface="Calibri Light"/>
                <a:ea typeface="Calibri Light"/>
                <a:cs typeface="Calibri Light"/>
              </a:rPr>
              <a:t>осени</a:t>
            </a:r>
            <a:endParaRPr lang="en-US" sz="4000" dirty="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1CB813B-D56B-8733-71A3-74FDD7F73B29}"/>
              </a:ext>
            </a:extLst>
          </p:cNvPr>
          <p:cNvSpPr txBox="1"/>
          <p:nvPr/>
        </p:nvSpPr>
        <p:spPr>
          <a:xfrm>
            <a:off x="541265" y="177541"/>
            <a:ext cx="2743200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4000" dirty="0">
                <a:latin typeface="Calibri Light"/>
                <a:ea typeface="Calibri Light"/>
                <a:cs typeface="Calibri Light"/>
              </a:rPr>
              <a:t>Природный материал</a:t>
            </a:r>
          </a:p>
        </p:txBody>
      </p:sp>
    </p:spTree>
    <p:extLst>
      <p:ext uri="{BB962C8B-B14F-4D97-AF65-F5344CB8AC3E}">
        <p14:creationId xmlns:p14="http://schemas.microsoft.com/office/powerpoint/2010/main" val="42023834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28">
            <a:extLst>
              <a:ext uri="{FF2B5EF4-FFF2-40B4-BE49-F238E27FC236}">
                <a16:creationId xmlns:a16="http://schemas.microsoft.com/office/drawing/2014/main" xmlns="" id="{8181FC64-B306-4821-98E2-780662EFC4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3" name="Рисунок 2" descr="Изображение выглядит как мультфильм, Детское искусство, Человеческое лицо, Мультфильм&#10;&#10;Автоматически созданное описание">
            <a:extLst>
              <a:ext uri="{FF2B5EF4-FFF2-40B4-BE49-F238E27FC236}">
                <a16:creationId xmlns:a16="http://schemas.microsoft.com/office/drawing/2014/main" xmlns="" id="{AE17A3AE-4638-1BEF-7AA4-6D6963D33E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634"/>
          <a:stretch/>
        </p:blipFill>
        <p:spPr>
          <a:xfrm>
            <a:off x="143585" y="154619"/>
            <a:ext cx="9947062" cy="6857990"/>
          </a:xfrm>
          <a:prstGeom prst="rect">
            <a:avLst/>
          </a:prstGeom>
        </p:spPr>
      </p:pic>
      <p:sp>
        <p:nvSpPr>
          <p:cNvPr id="37" name="Freeform: Shape 30">
            <a:extLst>
              <a:ext uri="{FF2B5EF4-FFF2-40B4-BE49-F238E27FC236}">
                <a16:creationId xmlns:a16="http://schemas.microsoft.com/office/drawing/2014/main" xmlns="" id="{5871FC61-DD4E-47D4-81FD-8A7E7D12B3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 useBgFill="1">
        <p:nvSpPr>
          <p:cNvPr id="38" name="Freeform: Shape 32">
            <a:extLst>
              <a:ext uri="{FF2B5EF4-FFF2-40B4-BE49-F238E27FC236}">
                <a16:creationId xmlns:a16="http://schemas.microsoft.com/office/drawing/2014/main" xmlns="" id="{F9EC3F91-A75C-4F74-867E-E4C28C1354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148226" y="0"/>
            <a:ext cx="5043774" cy="6858000"/>
          </a:xfrm>
          <a:custGeom>
            <a:avLst/>
            <a:gdLst>
              <a:gd name="connsiteX0" fmla="*/ 1648981 w 5043774"/>
              <a:gd name="connsiteY0" fmla="*/ 0 h 6858000"/>
              <a:gd name="connsiteX1" fmla="*/ 2759699 w 5043774"/>
              <a:gd name="connsiteY1" fmla="*/ 0 h 6858000"/>
              <a:gd name="connsiteX2" fmla="*/ 3379301 w 5043774"/>
              <a:gd name="connsiteY2" fmla="*/ 0 h 6858000"/>
              <a:gd name="connsiteX3" fmla="*/ 3552342 w 5043774"/>
              <a:gd name="connsiteY3" fmla="*/ 0 h 6858000"/>
              <a:gd name="connsiteX4" fmla="*/ 4617166 w 5043774"/>
              <a:gd name="connsiteY4" fmla="*/ 0 h 6858000"/>
              <a:gd name="connsiteX5" fmla="*/ 4786130 w 5043774"/>
              <a:gd name="connsiteY5" fmla="*/ 0 h 6858000"/>
              <a:gd name="connsiteX6" fmla="*/ 4980168 w 5043774"/>
              <a:gd name="connsiteY6" fmla="*/ 0 h 6858000"/>
              <a:gd name="connsiteX7" fmla="*/ 5043774 w 5043774"/>
              <a:gd name="connsiteY7" fmla="*/ 0 h 6858000"/>
              <a:gd name="connsiteX8" fmla="*/ 5043774 w 5043774"/>
              <a:gd name="connsiteY8" fmla="*/ 6858000 h 6858000"/>
              <a:gd name="connsiteX9" fmla="*/ 4980168 w 5043774"/>
              <a:gd name="connsiteY9" fmla="*/ 6858000 h 6858000"/>
              <a:gd name="connsiteX10" fmla="*/ 4786130 w 5043774"/>
              <a:gd name="connsiteY10" fmla="*/ 6858000 h 6858000"/>
              <a:gd name="connsiteX11" fmla="*/ 4617166 w 5043774"/>
              <a:gd name="connsiteY11" fmla="*/ 6858000 h 6858000"/>
              <a:gd name="connsiteX12" fmla="*/ 3552342 w 5043774"/>
              <a:gd name="connsiteY12" fmla="*/ 6858000 h 6858000"/>
              <a:gd name="connsiteX13" fmla="*/ 3379301 w 5043774"/>
              <a:gd name="connsiteY13" fmla="*/ 6858000 h 6858000"/>
              <a:gd name="connsiteX14" fmla="*/ 2759699 w 5043774"/>
              <a:gd name="connsiteY14" fmla="*/ 6858000 h 6858000"/>
              <a:gd name="connsiteX15" fmla="*/ 2542782 w 5043774"/>
              <a:gd name="connsiteY15" fmla="*/ 6858000 h 6858000"/>
              <a:gd name="connsiteX16" fmla="*/ 2429239 w 5043774"/>
              <a:gd name="connsiteY16" fmla="*/ 6780599 h 6858000"/>
              <a:gd name="connsiteX17" fmla="*/ 1904328 w 5043774"/>
              <a:gd name="connsiteY17" fmla="*/ 6374814 h 6858000"/>
              <a:gd name="connsiteX18" fmla="*/ 0 w 5043774"/>
              <a:gd name="connsiteY18" fmla="*/ 3621656 h 6858000"/>
              <a:gd name="connsiteX19" fmla="*/ 1626503 w 5043774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43774" h="6858000">
                <a:moveTo>
                  <a:pt x="1648981" y="0"/>
                </a:moveTo>
                <a:lnTo>
                  <a:pt x="2759699" y="0"/>
                </a:lnTo>
                <a:lnTo>
                  <a:pt x="3379301" y="0"/>
                </a:lnTo>
                <a:lnTo>
                  <a:pt x="3552342" y="0"/>
                </a:lnTo>
                <a:lnTo>
                  <a:pt x="4617166" y="0"/>
                </a:lnTo>
                <a:lnTo>
                  <a:pt x="4786130" y="0"/>
                </a:lnTo>
                <a:lnTo>
                  <a:pt x="4980168" y="0"/>
                </a:lnTo>
                <a:lnTo>
                  <a:pt x="5043774" y="0"/>
                </a:lnTo>
                <a:lnTo>
                  <a:pt x="5043774" y="6858000"/>
                </a:lnTo>
                <a:lnTo>
                  <a:pt x="4980168" y="6858000"/>
                </a:lnTo>
                <a:lnTo>
                  <a:pt x="4786130" y="6858000"/>
                </a:lnTo>
                <a:lnTo>
                  <a:pt x="4617166" y="6858000"/>
                </a:lnTo>
                <a:lnTo>
                  <a:pt x="3552342" y="6858000"/>
                </a:lnTo>
                <a:lnTo>
                  <a:pt x="3379301" y="6858000"/>
                </a:lnTo>
                <a:lnTo>
                  <a:pt x="2759699" y="6858000"/>
                </a:lnTo>
                <a:lnTo>
                  <a:pt x="2542782" y="6858000"/>
                </a:lnTo>
                <a:lnTo>
                  <a:pt x="2429239" y="6780599"/>
                </a:lnTo>
                <a:cubicBezTo>
                  <a:pt x="2252641" y="6653108"/>
                  <a:pt x="2079285" y="6515397"/>
                  <a:pt x="1904328" y="6374814"/>
                </a:cubicBezTo>
                <a:cubicBezTo>
                  <a:pt x="943579" y="5602839"/>
                  <a:pt x="0" y="4969131"/>
                  <a:pt x="0" y="3621656"/>
                </a:cubicBezTo>
                <a:cubicBezTo>
                  <a:pt x="0" y="2093192"/>
                  <a:pt x="582912" y="754641"/>
                  <a:pt x="1626503" y="14997"/>
                </a:cubicBezTo>
                <a:close/>
              </a:path>
            </a:pathLst>
          </a:cu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  <a:latin typeface="Meiryo"/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xmlns="" id="{829A1E2C-5AC8-40FC-99E9-832069D3979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697013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41BD7FB-DB35-0435-7EF7-4AAE0EC4499B}"/>
              </a:ext>
            </a:extLst>
          </p:cNvPr>
          <p:cNvSpPr txBox="1"/>
          <p:nvPr/>
        </p:nvSpPr>
        <p:spPr>
          <a:xfrm>
            <a:off x="8272099" y="2153912"/>
            <a:ext cx="3633747" cy="2700062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5400" dirty="0"/>
              <a:t>Игровой</a:t>
            </a:r>
            <a:r>
              <a:rPr lang="en-US" sz="5400" dirty="0"/>
              <a:t> </a:t>
            </a:r>
            <a:r>
              <a:rPr lang="en-US" sz="5400" dirty="0"/>
              <a:t>день</a:t>
            </a:r>
            <a:r>
              <a:rPr lang="en-US" sz="5400" dirty="0"/>
              <a:t> в </a:t>
            </a:r>
            <a:r>
              <a:rPr lang="en-US" sz="5400" dirty="0"/>
              <a:t>библиотеке</a:t>
            </a:r>
            <a:endParaRPr lang="ru-RU" sz="54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504132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7" name="Rectangle 56">
            <a:extLst>
              <a:ext uri="{FF2B5EF4-FFF2-40B4-BE49-F238E27FC236}">
                <a16:creationId xmlns:a16="http://schemas.microsoft.com/office/drawing/2014/main" xmlns="" id="{6CCA5F87-1D1E-45CB-8D83-FC7EEFAD99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Рисунок 2" descr="Изображение выглядит как Графика, искусство, рисунок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xmlns="" id="{B0BA94C3-A78F-B9F7-2C5C-BA056EBFF6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91" t="10742" r="-1" b="4891"/>
          <a:stretch/>
        </p:blipFill>
        <p:spPr>
          <a:xfrm>
            <a:off x="20" y="10"/>
            <a:ext cx="8668492" cy="685799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xmlns="" id="{7CCFC2C6-6238-4A2F-93DE-2ADF74AF63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3711652" y="0"/>
            <a:ext cx="8480347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CE919C6-27FD-1FE1-5CB5-C66F947F6AEB}"/>
              </a:ext>
            </a:extLst>
          </p:cNvPr>
          <p:cNvSpPr txBox="1"/>
          <p:nvPr/>
        </p:nvSpPr>
        <p:spPr>
          <a:xfrm>
            <a:off x="7150699" y="2762209"/>
            <a:ext cx="4954433" cy="3204134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dirty="0">
                <a:latin typeface="+mj-lt"/>
                <a:ea typeface="+mj-ea"/>
                <a:cs typeface="+mj-cs"/>
              </a:rPr>
              <a:t>Литературное</a:t>
            </a:r>
            <a:r>
              <a:rPr lang="en-US" sz="5400" b="1" dirty="0">
                <a:latin typeface="+mj-lt"/>
                <a:ea typeface="+mj-ea"/>
                <a:cs typeface="+mj-cs"/>
              </a:rPr>
              <a:t> </a:t>
            </a:r>
            <a:r>
              <a:rPr lang="en-US" sz="5400" b="1" dirty="0">
                <a:latin typeface="+mj-lt"/>
                <a:ea typeface="+mj-ea"/>
                <a:cs typeface="+mj-cs"/>
              </a:rPr>
              <a:t>караоке</a:t>
            </a:r>
            <a:r>
              <a:rPr lang="en-US" sz="5400" b="1" dirty="0">
                <a:latin typeface="+mj-lt"/>
                <a:ea typeface="+mj-ea"/>
                <a:cs typeface="+mj-cs"/>
              </a:rPr>
              <a:t> – </a:t>
            </a:r>
            <a:endParaRPr lang="ru-RU" sz="5400" b="1" dirty="0">
              <a:latin typeface="Calibri Light"/>
              <a:ea typeface="Calibri" panose="020F0502020204030204"/>
              <a:cs typeface="Calibri" panose="020F0502020204030204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dirty="0">
                <a:latin typeface="+mj-lt"/>
                <a:ea typeface="+mj-ea"/>
                <a:cs typeface="+mj-cs"/>
              </a:rPr>
              <a:t>конкурс</a:t>
            </a:r>
            <a:r>
              <a:rPr lang="en-US" sz="5400" b="1" dirty="0">
                <a:latin typeface="+mj-lt"/>
                <a:ea typeface="+mj-ea"/>
                <a:cs typeface="+mj-cs"/>
              </a:rPr>
              <a:t> </a:t>
            </a:r>
            <a:r>
              <a:rPr lang="en-US" sz="5400" b="1" dirty="0">
                <a:latin typeface="+mj-lt"/>
                <a:ea typeface="+mj-ea"/>
                <a:cs typeface="+mj-cs"/>
              </a:rPr>
              <a:t>чтецов</a:t>
            </a:r>
            <a:r>
              <a:rPr lang="en-US" sz="5400" b="1" dirty="0">
                <a:latin typeface="+mj-lt"/>
                <a:ea typeface="+mj-ea"/>
                <a:cs typeface="+mj-cs"/>
              </a:rPr>
              <a:t> </a:t>
            </a:r>
            <a:r>
              <a:rPr lang="en-US" sz="5400" b="1" dirty="0">
                <a:latin typeface="+mj-lt"/>
                <a:ea typeface="+mj-ea"/>
                <a:cs typeface="+mj-cs"/>
              </a:rPr>
              <a:t>под</a:t>
            </a:r>
            <a:r>
              <a:rPr lang="en-US" sz="5400" b="1" dirty="0">
                <a:latin typeface="+mj-lt"/>
                <a:ea typeface="+mj-ea"/>
                <a:cs typeface="+mj-cs"/>
              </a:rPr>
              <a:t> </a:t>
            </a:r>
            <a:r>
              <a:rPr lang="en-US" sz="5400" b="1" dirty="0">
                <a:latin typeface="+mj-lt"/>
                <a:ea typeface="+mj-ea"/>
                <a:cs typeface="+mj-cs"/>
              </a:rPr>
              <a:t>музыкальное</a:t>
            </a:r>
            <a:r>
              <a:rPr lang="en-US" sz="5400" b="1" dirty="0">
                <a:latin typeface="+mj-lt"/>
                <a:ea typeface="+mj-ea"/>
                <a:cs typeface="+mj-cs"/>
              </a:rPr>
              <a:t> </a:t>
            </a:r>
            <a:r>
              <a:rPr lang="en-US" sz="5400" b="1" dirty="0">
                <a:latin typeface="+mj-lt"/>
                <a:ea typeface="+mj-ea"/>
                <a:cs typeface="+mj-cs"/>
              </a:rPr>
              <a:t>сопровождение</a:t>
            </a:r>
            <a:endParaRPr lang="en-US" sz="5400" b="1" dirty="0">
              <a:latin typeface="+mj-lt"/>
              <a:ea typeface="Calibri Light"/>
              <a:cs typeface="Calibri Light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xmlns="" id="{AF2F604E-43BE-4DC3-B983-E07152336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8130540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xmlns="" id="{08C9B587-E65E-4B52-B37C-ABEBB6E879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851648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5578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0">
            <a:extLst>
              <a:ext uri="{FF2B5EF4-FFF2-40B4-BE49-F238E27FC236}">
                <a16:creationId xmlns:a16="http://schemas.microsoft.com/office/drawing/2014/main" xmlns="" id="{79BB35BC-D5C2-4C8B-A22A-A71E619191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6" descr="Разные цветные вопросительные знаки">
            <a:extLst>
              <a:ext uri="{FF2B5EF4-FFF2-40B4-BE49-F238E27FC236}">
                <a16:creationId xmlns:a16="http://schemas.microsoft.com/office/drawing/2014/main" xmlns="" id="{3D9A82EA-D7E6-046B-3F68-326A671A97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350" r="25480" b="-2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1F77DD6-0247-25DB-77AA-F47E257D7736}"/>
              </a:ext>
            </a:extLst>
          </p:cNvPr>
          <p:cNvSpPr txBox="1"/>
          <p:nvPr/>
        </p:nvSpPr>
        <p:spPr>
          <a:xfrm>
            <a:off x="4312089" y="265626"/>
            <a:ext cx="8435802" cy="3843666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5400" b="1" dirty="0">
                <a:latin typeface="Calibri Light"/>
                <a:ea typeface="Calibri Light"/>
                <a:cs typeface="Calibri Light"/>
              </a:rPr>
              <a:t>Как</a:t>
            </a:r>
            <a:r>
              <a:rPr lang="en-US" sz="5400" b="1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5400" b="1" dirty="0">
                <a:latin typeface="Calibri Light"/>
                <a:ea typeface="Calibri Light"/>
                <a:cs typeface="Calibri Light"/>
              </a:rPr>
              <a:t>пройти</a:t>
            </a:r>
            <a:r>
              <a:rPr lang="en-US" sz="5400" b="1" dirty="0">
                <a:latin typeface="Calibri Light"/>
                <a:ea typeface="Calibri Light"/>
                <a:cs typeface="Calibri Light"/>
              </a:rPr>
              <a:t> в </a:t>
            </a:r>
            <a:r>
              <a:rPr lang="en-US" sz="5400" b="1" dirty="0">
                <a:latin typeface="Calibri Light"/>
                <a:ea typeface="Calibri Light"/>
                <a:cs typeface="Calibri Light"/>
              </a:rPr>
              <a:t>библиотеку</a:t>
            </a:r>
            <a:r>
              <a:rPr lang="en-US" sz="5400" b="1" dirty="0">
                <a:latin typeface="Calibri Light"/>
                <a:ea typeface="Calibri Light"/>
                <a:cs typeface="Calibri Light"/>
              </a:rPr>
              <a:t>?</a:t>
            </a:r>
            <a:endParaRPr lang="ru-RU" sz="5400" b="1" dirty="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8CC7180-AC4B-F37A-CF95-D5414AC087C7}"/>
              </a:ext>
            </a:extLst>
          </p:cNvPr>
          <p:cNvSpPr txBox="1"/>
          <p:nvPr/>
        </p:nvSpPr>
        <p:spPr>
          <a:xfrm>
            <a:off x="6285159" y="1475670"/>
            <a:ext cx="475015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600"/>
              </a:spcAft>
            </a:pPr>
            <a:r>
              <a:rPr lang="ru-RU" sz="3600" dirty="0">
                <a:latin typeface="Calibri Light"/>
                <a:ea typeface="Calibri Light"/>
                <a:cs typeface="Calibri Light"/>
              </a:rPr>
              <a:t>Блиц – опрос жителей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BFF6ACF-1993-431B-29C7-2D135429123C}"/>
              </a:ext>
            </a:extLst>
          </p:cNvPr>
          <p:cNvSpPr txBox="1"/>
          <p:nvPr/>
        </p:nvSpPr>
        <p:spPr>
          <a:xfrm>
            <a:off x="5453320" y="2964581"/>
            <a:ext cx="5458495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3600" dirty="0">
                <a:latin typeface="Calibri Light"/>
                <a:ea typeface="Calibri Light"/>
                <a:cs typeface="Calibri Light"/>
              </a:rPr>
              <a:t>Кто знает – получает смайлик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09DFAF6-CE27-C39F-F734-12B54F5A6D67}"/>
              </a:ext>
            </a:extLst>
          </p:cNvPr>
          <p:cNvSpPr txBox="1"/>
          <p:nvPr/>
        </p:nvSpPr>
        <p:spPr>
          <a:xfrm>
            <a:off x="5742214" y="5011823"/>
            <a:ext cx="4878946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3200" dirty="0">
                <a:latin typeface="Calibri Light"/>
                <a:ea typeface="Calibri Light"/>
                <a:cs typeface="Calibri Light"/>
              </a:rPr>
              <a:t>Кто не знает – визитка с адресом, схемой как пройти в библиотеку</a:t>
            </a:r>
          </a:p>
        </p:txBody>
      </p:sp>
      <p:pic>
        <p:nvPicPr>
          <p:cNvPr id="7" name="Рисунок 6" descr="Изображение выглядит как эмотикон, смайлик, улыбка, желтый&#10;&#10;Автоматически созданное описание">
            <a:extLst>
              <a:ext uri="{FF2B5EF4-FFF2-40B4-BE49-F238E27FC236}">
                <a16:creationId xmlns:a16="http://schemas.microsoft.com/office/drawing/2014/main" xmlns="" id="{3C681FDA-C02B-7287-E77C-75BCF4AF24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220000">
            <a:off x="10511425" y="2997894"/>
            <a:ext cx="1743206" cy="872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2701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3">
            <a:extLst>
              <a:ext uri="{FF2B5EF4-FFF2-40B4-BE49-F238E27FC236}">
                <a16:creationId xmlns:a16="http://schemas.microsoft.com/office/drawing/2014/main" xmlns="" id="{F3060C83-F051-4F0E-ABAD-AA0DFC48B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5">
            <a:extLst>
              <a:ext uri="{FF2B5EF4-FFF2-40B4-BE49-F238E27FC236}">
                <a16:creationId xmlns:a16="http://schemas.microsoft.com/office/drawing/2014/main" xmlns="" id="{83C98ABE-055B-441F-B07E-44F97F083C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17">
            <a:extLst>
              <a:ext uri="{FF2B5EF4-FFF2-40B4-BE49-F238E27FC236}">
                <a16:creationId xmlns:a16="http://schemas.microsoft.com/office/drawing/2014/main" xmlns="" id="{29FDB030-9B49-4CED-8CCD-4D9938238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19">
            <a:extLst>
              <a:ext uri="{FF2B5EF4-FFF2-40B4-BE49-F238E27FC236}">
                <a16:creationId xmlns:a16="http://schemas.microsoft.com/office/drawing/2014/main" xmlns="" id="{3783CA14-24A1-485C-8B30-D6A5D87987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xmlns="" id="{9A97C86A-04D6-40F7-AE84-31AB43E6A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xmlns="" id="{FF9F2414-84E8-453E-B1F3-389FDE819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xmlns="" id="{3ECA69A1-7536-43AC-85EF-C7106179F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Рисунок 1" descr="Изображение выглядит как текст, плакат, книга, Книжная облож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CA5D82C6-AC4D-506C-3303-5656C0FC54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38" y="742950"/>
            <a:ext cx="2247900" cy="3562350"/>
          </a:xfrm>
          <a:prstGeom prst="rect">
            <a:avLst/>
          </a:prstGeom>
        </p:spPr>
      </p:pic>
      <p:pic>
        <p:nvPicPr>
          <p:cNvPr id="4" name="Рисунок 3" descr="Изображение выглядит как текст, плакат, Рекламный проспект, млекопитающее&#10;&#10;Автоматически созданное описание">
            <a:extLst>
              <a:ext uri="{FF2B5EF4-FFF2-40B4-BE49-F238E27FC236}">
                <a16:creationId xmlns:a16="http://schemas.microsoft.com/office/drawing/2014/main" xmlns="" id="{0ADA5515-3375-DC2F-1F61-8C76C32D7D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38" y="4379913"/>
            <a:ext cx="1084263" cy="1731963"/>
          </a:xfrm>
          <a:prstGeom prst="rect">
            <a:avLst/>
          </a:prstGeom>
        </p:spPr>
      </p:pic>
      <p:pic>
        <p:nvPicPr>
          <p:cNvPr id="5" name="Рисунок 4" descr="Изображение выглядит как текст, мебель, стул, камин&#10;&#10;Автоматически созданное описание">
            <a:extLst>
              <a:ext uri="{FF2B5EF4-FFF2-40B4-BE49-F238E27FC236}">
                <a16:creationId xmlns:a16="http://schemas.microsoft.com/office/drawing/2014/main" xmlns="" id="{3EBFC715-90E0-7054-1B01-EB6091952D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3400" y="4379913"/>
            <a:ext cx="1087438" cy="1731963"/>
          </a:xfrm>
          <a:prstGeom prst="rect">
            <a:avLst/>
          </a:prstGeom>
        </p:spPr>
      </p:pic>
      <p:pic>
        <p:nvPicPr>
          <p:cNvPr id="7" name="Рисунок 6" descr="Изображение выглядит как текст, плакат, рисунок, иллюстрация&#10;&#10;Автоматически созданное описание">
            <a:extLst>
              <a:ext uri="{FF2B5EF4-FFF2-40B4-BE49-F238E27FC236}">
                <a16:creationId xmlns:a16="http://schemas.microsoft.com/office/drawing/2014/main" xmlns="" id="{CFA4432A-A3DC-CF3B-F3E8-F72BA3DD83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5450" y="742950"/>
            <a:ext cx="3408363" cy="5368925"/>
          </a:xfrm>
          <a:prstGeom prst="rect">
            <a:avLst/>
          </a:prstGeom>
        </p:spPr>
      </p:pic>
      <p:pic>
        <p:nvPicPr>
          <p:cNvPr id="9" name="Рисунок 8" descr="Изображение выглядит как текст, книга, снимок экрана, Книжная облож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ABBE76BF-5879-E05E-29A3-3A15CD2D22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6838" y="742950"/>
            <a:ext cx="3376613" cy="5368925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плакат, мультфильм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xmlns="" id="{4615F053-F8D4-6063-3F9D-F6A1D8B07E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98063" y="742950"/>
            <a:ext cx="1649413" cy="2635250"/>
          </a:xfrm>
          <a:prstGeom prst="rect">
            <a:avLst/>
          </a:prstGeom>
        </p:spPr>
      </p:pic>
      <p:pic>
        <p:nvPicPr>
          <p:cNvPr id="8" name="Рисунок 7" descr="Изображение выглядит как текст, плакат, Книжная обложк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xmlns="" id="{A91E3A3A-DDB1-6B10-E251-8DB91EBAB3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98063" y="3451225"/>
            <a:ext cx="1649413" cy="266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2485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текст, книга, Человеческое лицо, человек&#10;&#10;Автоматически созданное описание">
            <a:extLst>
              <a:ext uri="{FF2B5EF4-FFF2-40B4-BE49-F238E27FC236}">
                <a16:creationId xmlns:a16="http://schemas.microsoft.com/office/drawing/2014/main" xmlns="" id="{CBFC50AD-F2D6-E4DE-2476-EC6AC05566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594" r="1" b="50184"/>
          <a:stretch/>
        </p:blipFill>
        <p:spPr>
          <a:xfrm>
            <a:off x="4166504" y="10"/>
            <a:ext cx="8025495" cy="3067040"/>
          </a:xfrm>
          <a:prstGeom prst="rect">
            <a:avLst/>
          </a:prstGeom>
        </p:spPr>
      </p:pic>
      <p:pic>
        <p:nvPicPr>
          <p:cNvPr id="5" name="Рисунок 4" descr="Изображение выглядит как оружие, текст, Человеческое лицо, винтов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53359BF7-E100-B469-2086-01B90249DE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0159" r="1" b="26300"/>
          <a:stretch/>
        </p:blipFill>
        <p:spPr>
          <a:xfrm>
            <a:off x="20" y="3790950"/>
            <a:ext cx="8305780" cy="3067051"/>
          </a:xfrm>
          <a:prstGeom prst="rect">
            <a:avLst/>
          </a:prstGeom>
        </p:spPr>
      </p:pic>
      <p:sp>
        <p:nvSpPr>
          <p:cNvPr id="25" name="Freeform: Shape 24">
            <a:extLst>
              <a:ext uri="{FF2B5EF4-FFF2-40B4-BE49-F238E27FC236}">
                <a16:creationId xmlns:a16="http://schemas.microsoft.com/office/drawing/2014/main" xmlns="" id="{EA518CE4-E4D4-4D8A-980F-6D692AC969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1472"/>
            <a:ext cx="5155454" cy="4845530"/>
          </a:xfrm>
          <a:custGeom>
            <a:avLst/>
            <a:gdLst>
              <a:gd name="connsiteX0" fmla="*/ 0 w 5155454"/>
              <a:gd name="connsiteY0" fmla="*/ 0 h 4845530"/>
              <a:gd name="connsiteX1" fmla="*/ 4766270 w 5155454"/>
              <a:gd name="connsiteY1" fmla="*/ 0 h 4845530"/>
              <a:gd name="connsiteX2" fmla="*/ 4896671 w 5155454"/>
              <a:gd name="connsiteY2" fmla="*/ 270697 h 4845530"/>
              <a:gd name="connsiteX3" fmla="*/ 5155454 w 5155454"/>
              <a:gd name="connsiteY3" fmla="*/ 1552495 h 4845530"/>
              <a:gd name="connsiteX4" fmla="*/ 1862419 w 5155454"/>
              <a:gd name="connsiteY4" fmla="*/ 4845530 h 4845530"/>
              <a:gd name="connsiteX5" fmla="*/ 21252 w 5155454"/>
              <a:gd name="connsiteY5" fmla="*/ 4283132 h 4845530"/>
              <a:gd name="connsiteX6" fmla="*/ 0 w 5155454"/>
              <a:gd name="connsiteY6" fmla="*/ 4267240 h 4845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55454" h="4845530">
                <a:moveTo>
                  <a:pt x="0" y="0"/>
                </a:moveTo>
                <a:lnTo>
                  <a:pt x="4766270" y="0"/>
                </a:lnTo>
                <a:lnTo>
                  <a:pt x="4896671" y="270697"/>
                </a:lnTo>
                <a:cubicBezTo>
                  <a:pt x="5063308" y="664671"/>
                  <a:pt x="5155454" y="1097822"/>
                  <a:pt x="5155454" y="1552495"/>
                </a:cubicBezTo>
                <a:cubicBezTo>
                  <a:pt x="5155454" y="3371188"/>
                  <a:pt x="3681112" y="4845530"/>
                  <a:pt x="1862419" y="4845530"/>
                </a:cubicBezTo>
                <a:cubicBezTo>
                  <a:pt x="1180409" y="4845530"/>
                  <a:pt x="546824" y="4638201"/>
                  <a:pt x="21252" y="4283132"/>
                </a:cubicBezTo>
                <a:lnTo>
                  <a:pt x="0" y="426724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Рисунок 3" descr="Изображение выглядит как текст, книга, музыкальный инструмент, одежда&#10;&#10;Автоматически созданное описание">
            <a:extLst>
              <a:ext uri="{FF2B5EF4-FFF2-40B4-BE49-F238E27FC236}">
                <a16:creationId xmlns:a16="http://schemas.microsoft.com/office/drawing/2014/main" xmlns="" id="{7EF5C6D9-E20B-EB8E-96B7-60DE5D60283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724" r="-2" b="12493"/>
          <a:stretch/>
        </p:blipFill>
        <p:spPr>
          <a:xfrm>
            <a:off x="1" y="1"/>
            <a:ext cx="5017099" cy="4718647"/>
          </a:xfrm>
          <a:custGeom>
            <a:avLst/>
            <a:gdLst/>
            <a:ahLst/>
            <a:cxnLst/>
            <a:rect l="l" t="t" r="r" b="b"/>
            <a:pathLst>
              <a:path w="5017099" h="4718647">
                <a:moveTo>
                  <a:pt x="0" y="0"/>
                </a:moveTo>
                <a:lnTo>
                  <a:pt x="4599738" y="0"/>
                </a:lnTo>
                <a:lnTo>
                  <a:pt x="4636346" y="60259"/>
                </a:lnTo>
                <a:cubicBezTo>
                  <a:pt x="4879170" y="507256"/>
                  <a:pt x="5017099" y="1019504"/>
                  <a:pt x="5017099" y="1563967"/>
                </a:cubicBezTo>
                <a:cubicBezTo>
                  <a:pt x="5017099" y="3306249"/>
                  <a:pt x="3604701" y="4718647"/>
                  <a:pt x="1862419" y="4718647"/>
                </a:cubicBezTo>
                <a:cubicBezTo>
                  <a:pt x="1209063" y="4718647"/>
                  <a:pt x="602098" y="4520029"/>
                  <a:pt x="98607" y="4179877"/>
                </a:cubicBezTo>
                <a:lnTo>
                  <a:pt x="0" y="4106140"/>
                </a:lnTo>
                <a:close/>
              </a:path>
            </a:pathLst>
          </a:custGeom>
        </p:spPr>
      </p:pic>
      <p:sp>
        <p:nvSpPr>
          <p:cNvPr id="27" name="Freeform: Shape 26">
            <a:extLst>
              <a:ext uri="{FF2B5EF4-FFF2-40B4-BE49-F238E27FC236}">
                <a16:creationId xmlns:a16="http://schemas.microsoft.com/office/drawing/2014/main" xmlns="" id="{F82BF3E2-EB0E-40D6-8835-2367A5316C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148480" y="1563968"/>
            <a:ext cx="6043520" cy="5294033"/>
          </a:xfrm>
          <a:custGeom>
            <a:avLst/>
            <a:gdLst>
              <a:gd name="connsiteX0" fmla="*/ 3600823 w 6043520"/>
              <a:gd name="connsiteY0" fmla="*/ 0 h 5294033"/>
              <a:gd name="connsiteX1" fmla="*/ 5891281 w 6043520"/>
              <a:gd name="connsiteY1" fmla="*/ 822253 h 5294033"/>
              <a:gd name="connsiteX2" fmla="*/ 6043520 w 6043520"/>
              <a:gd name="connsiteY2" fmla="*/ 960617 h 5294033"/>
              <a:gd name="connsiteX3" fmla="*/ 6043520 w 6043520"/>
              <a:gd name="connsiteY3" fmla="*/ 5294033 h 5294033"/>
              <a:gd name="connsiteX4" fmla="*/ 423445 w 6043520"/>
              <a:gd name="connsiteY4" fmla="*/ 5294033 h 5294033"/>
              <a:gd name="connsiteX5" fmla="*/ 282971 w 6043520"/>
              <a:gd name="connsiteY5" fmla="*/ 5002426 h 5294033"/>
              <a:gd name="connsiteX6" fmla="*/ 0 w 6043520"/>
              <a:gd name="connsiteY6" fmla="*/ 3600823 h 5294033"/>
              <a:gd name="connsiteX7" fmla="*/ 3600823 w 6043520"/>
              <a:gd name="connsiteY7" fmla="*/ 0 h 5294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43520" h="5294033">
                <a:moveTo>
                  <a:pt x="3600823" y="0"/>
                </a:moveTo>
                <a:cubicBezTo>
                  <a:pt x="4470871" y="0"/>
                  <a:pt x="5268847" y="308574"/>
                  <a:pt x="5891281" y="822253"/>
                </a:cubicBezTo>
                <a:lnTo>
                  <a:pt x="6043520" y="960617"/>
                </a:lnTo>
                <a:lnTo>
                  <a:pt x="6043520" y="5294033"/>
                </a:lnTo>
                <a:lnTo>
                  <a:pt x="423445" y="5294033"/>
                </a:lnTo>
                <a:lnTo>
                  <a:pt x="282971" y="5002426"/>
                </a:lnTo>
                <a:cubicBezTo>
                  <a:pt x="100759" y="4571630"/>
                  <a:pt x="0" y="4097993"/>
                  <a:pt x="0" y="3600823"/>
                </a:cubicBezTo>
                <a:cubicBezTo>
                  <a:pt x="0" y="1612143"/>
                  <a:pt x="1612143" y="0"/>
                  <a:pt x="36008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Рисунок 1" descr="Изображение выглядит как текст, плакат, Человеческое лицо, человек&#10;&#10;Автоматически созданное описание">
            <a:extLst>
              <a:ext uri="{FF2B5EF4-FFF2-40B4-BE49-F238E27FC236}">
                <a16:creationId xmlns:a16="http://schemas.microsoft.com/office/drawing/2014/main" xmlns="" id="{16185602-C100-237E-6D7C-280FCABC425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44555"/>
          <a:stretch/>
        </p:blipFill>
        <p:spPr>
          <a:xfrm>
            <a:off x="6283728" y="1699214"/>
            <a:ext cx="5908273" cy="5158786"/>
          </a:xfrm>
          <a:custGeom>
            <a:avLst/>
            <a:gdLst/>
            <a:ahLst/>
            <a:cxnLst/>
            <a:rect l="l" t="t" r="r" b="b"/>
            <a:pathLst>
              <a:path w="5908273" h="5158786">
                <a:moveTo>
                  <a:pt x="3465576" y="0"/>
                </a:moveTo>
                <a:cubicBezTo>
                  <a:pt x="4302945" y="0"/>
                  <a:pt x="5070948" y="296984"/>
                  <a:pt x="5670004" y="791369"/>
                </a:cubicBezTo>
                <a:lnTo>
                  <a:pt x="5908273" y="1007923"/>
                </a:lnTo>
                <a:lnTo>
                  <a:pt x="5908273" y="5158786"/>
                </a:lnTo>
                <a:lnTo>
                  <a:pt x="443374" y="5158786"/>
                </a:lnTo>
                <a:lnTo>
                  <a:pt x="418277" y="5117476"/>
                </a:lnTo>
                <a:cubicBezTo>
                  <a:pt x="151523" y="4626427"/>
                  <a:pt x="0" y="4063697"/>
                  <a:pt x="0" y="3465576"/>
                </a:cubicBezTo>
                <a:cubicBezTo>
                  <a:pt x="0" y="1551591"/>
                  <a:pt x="1551591" y="0"/>
                  <a:pt x="3465576" y="0"/>
                </a:cubicBezTo>
                <a:close/>
              </a:path>
            </a:pathLst>
          </a:custGeom>
        </p:spPr>
      </p:pic>
      <p:sp>
        <p:nvSpPr>
          <p:cNvPr id="29" name="Oval 28">
            <a:extLst>
              <a:ext uri="{FF2B5EF4-FFF2-40B4-BE49-F238E27FC236}">
                <a16:creationId xmlns:a16="http://schemas.microsoft.com/office/drawing/2014/main" xmlns="" id="{481E86DD-89E6-42B2-8675-84B7C56BFF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150534" y="1716727"/>
            <a:ext cx="4572000" cy="45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Рисунок 2" descr="Изображение выглядит как одежда, текст, человек, плакат&#10;&#10;Автоматически созданное описание">
            <a:extLst>
              <a:ext uri="{FF2B5EF4-FFF2-40B4-BE49-F238E27FC236}">
                <a16:creationId xmlns:a16="http://schemas.microsoft.com/office/drawing/2014/main" xmlns="" id="{66605804-9281-2312-BDD8-0AC396C1DCC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4747" r="2" b="21504"/>
          <a:stretch/>
        </p:blipFill>
        <p:spPr>
          <a:xfrm>
            <a:off x="3287694" y="1853886"/>
            <a:ext cx="4297680" cy="4297680"/>
          </a:xfrm>
          <a:custGeom>
            <a:avLst/>
            <a:gdLst/>
            <a:ahLst/>
            <a:cxnLst/>
            <a:rect l="l" t="t" r="r" b="b"/>
            <a:pathLst>
              <a:path w="4297680" h="4297680">
                <a:moveTo>
                  <a:pt x="2148840" y="0"/>
                </a:moveTo>
                <a:cubicBezTo>
                  <a:pt x="3335612" y="0"/>
                  <a:pt x="4297680" y="962068"/>
                  <a:pt x="4297680" y="2148840"/>
                </a:cubicBezTo>
                <a:cubicBezTo>
                  <a:pt x="4297680" y="3335612"/>
                  <a:pt x="3335612" y="4297680"/>
                  <a:pt x="2148840" y="4297680"/>
                </a:cubicBezTo>
                <a:cubicBezTo>
                  <a:pt x="962068" y="4297680"/>
                  <a:pt x="0" y="3335612"/>
                  <a:pt x="0" y="2148840"/>
                </a:cubicBezTo>
                <a:cubicBezTo>
                  <a:pt x="0" y="962068"/>
                  <a:pt x="962068" y="0"/>
                  <a:pt x="214884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498405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xmlns="" id="{2C61293E-6EBE-43EF-A52C-9BEBFD7679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Рисунок 3" descr="Изображение выглядит как текст, книга, Книжная обложка, искусство&#10;&#10;Автоматически созданное описание">
            <a:extLst>
              <a:ext uri="{FF2B5EF4-FFF2-40B4-BE49-F238E27FC236}">
                <a16:creationId xmlns:a16="http://schemas.microsoft.com/office/drawing/2014/main" xmlns="" id="{C58798B6-8A4A-8BF3-5291-F9FB454675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64" r="2" b="3787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8" name="sketchy line">
            <a:extLst>
              <a:ext uri="{FF2B5EF4-FFF2-40B4-BE49-F238E27FC236}">
                <a16:creationId xmlns:a16="http://schemas.microsoft.com/office/drawing/2014/main" xmlns="" id="{21540236-BFD5-4A9D-8840-4703E7F768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15ED77C-6EE8-B80B-9017-EC2C47BFC68C}"/>
              </a:ext>
            </a:extLst>
          </p:cNvPr>
          <p:cNvSpPr txBox="1"/>
          <p:nvPr/>
        </p:nvSpPr>
        <p:spPr>
          <a:xfrm>
            <a:off x="5159038" y="935954"/>
            <a:ext cx="6251110" cy="3483864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>
                <a:latin typeface="Calibri Light"/>
                <a:ea typeface="Calibri Light"/>
                <a:cs typeface="Calibri Light"/>
              </a:rPr>
              <a:t>Д.Стейнбек</a:t>
            </a:r>
            <a:r>
              <a:rPr lang="en-US" sz="2800" dirty="0">
                <a:latin typeface="Calibri Light"/>
                <a:ea typeface="Calibri Light"/>
                <a:cs typeface="Calibri Light"/>
              </a:rPr>
              <a:t> – </a:t>
            </a:r>
            <a:r>
              <a:rPr lang="en-US" sz="2800" dirty="0">
                <a:latin typeface="Calibri Light"/>
                <a:ea typeface="Calibri Light"/>
                <a:cs typeface="Calibri Light"/>
              </a:rPr>
              <a:t>Русский</a:t>
            </a:r>
            <a:r>
              <a:rPr lang="en-US" sz="2800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2800" dirty="0">
                <a:latin typeface="Calibri Light"/>
                <a:ea typeface="Calibri Light"/>
                <a:cs typeface="Calibri Light"/>
              </a:rPr>
              <a:t>дневник</a:t>
            </a:r>
            <a:endParaRPr lang="ru-RU" sz="2800" dirty="0">
              <a:latin typeface="Calibri Light"/>
              <a:ea typeface="Calibri Light"/>
              <a:cs typeface="Calibri Light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>
                <a:latin typeface="Calibri Light"/>
                <a:ea typeface="Calibri Light"/>
                <a:cs typeface="Calibri Light"/>
              </a:rPr>
              <a:t>Н.Островский</a:t>
            </a:r>
            <a:r>
              <a:rPr lang="en-US" sz="2800" dirty="0">
                <a:latin typeface="Calibri Light"/>
                <a:ea typeface="Calibri Light"/>
                <a:cs typeface="Calibri Light"/>
              </a:rPr>
              <a:t> – </a:t>
            </a:r>
            <a:r>
              <a:rPr lang="en-US" sz="2800" dirty="0">
                <a:latin typeface="Calibri Light"/>
                <a:ea typeface="Calibri Light"/>
                <a:cs typeface="Calibri Light"/>
              </a:rPr>
              <a:t>Как</a:t>
            </a:r>
            <a:r>
              <a:rPr lang="en-US" sz="2800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2800" dirty="0">
                <a:latin typeface="Calibri Light"/>
                <a:ea typeface="Calibri Light"/>
                <a:cs typeface="Calibri Light"/>
              </a:rPr>
              <a:t>закалялась</a:t>
            </a:r>
            <a:r>
              <a:rPr lang="en-US" sz="2800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2800" dirty="0">
                <a:latin typeface="Calibri Light"/>
                <a:ea typeface="Calibri Light"/>
                <a:cs typeface="Calibri Light"/>
              </a:rPr>
              <a:t>сталь</a:t>
            </a:r>
            <a:endParaRPr lang="en-US" sz="2800" dirty="0">
              <a:latin typeface="Calibri Light"/>
              <a:ea typeface="Calibri Light"/>
              <a:cs typeface="Calibri Light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>
                <a:latin typeface="Calibri Light"/>
                <a:ea typeface="Calibri Light"/>
                <a:cs typeface="Calibri Light"/>
              </a:rPr>
              <a:t>Д.Оруэлл</a:t>
            </a:r>
            <a:r>
              <a:rPr lang="en-US" sz="2800" dirty="0">
                <a:latin typeface="Calibri Light"/>
                <a:ea typeface="Calibri Light"/>
                <a:cs typeface="Calibri Light"/>
              </a:rPr>
              <a:t> – 1984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>
                <a:latin typeface="Calibri Light"/>
                <a:ea typeface="Calibri Light"/>
                <a:cs typeface="Calibri Light"/>
              </a:rPr>
              <a:t>А.Иванов</a:t>
            </a:r>
            <a:r>
              <a:rPr lang="en-US" sz="2800" dirty="0">
                <a:latin typeface="Calibri Light"/>
                <a:ea typeface="Calibri Light"/>
                <a:cs typeface="Calibri Light"/>
              </a:rPr>
              <a:t> – </a:t>
            </a:r>
            <a:r>
              <a:rPr lang="en-US" sz="2800" dirty="0">
                <a:latin typeface="Calibri Light"/>
                <a:ea typeface="Calibri Light"/>
                <a:cs typeface="Calibri Light"/>
              </a:rPr>
              <a:t>Тени</a:t>
            </a:r>
            <a:r>
              <a:rPr lang="en-US" sz="2800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2800" dirty="0">
                <a:latin typeface="Calibri Light"/>
                <a:ea typeface="Calibri Light"/>
                <a:cs typeface="Calibri Light"/>
              </a:rPr>
              <a:t>исчезают</a:t>
            </a:r>
            <a:r>
              <a:rPr lang="en-US" sz="2800" dirty="0">
                <a:latin typeface="Calibri Light"/>
                <a:ea typeface="Calibri Light"/>
                <a:cs typeface="Calibri Light"/>
              </a:rPr>
              <a:t> в </a:t>
            </a:r>
            <a:r>
              <a:rPr lang="en-US" sz="2800" dirty="0">
                <a:latin typeface="Calibri Light"/>
                <a:ea typeface="Calibri Light"/>
                <a:cs typeface="Calibri Light"/>
              </a:rPr>
              <a:t>полдень</a:t>
            </a:r>
            <a:endParaRPr lang="en-US" sz="2800" dirty="0">
              <a:latin typeface="Calibri Light"/>
              <a:ea typeface="Calibri Light"/>
              <a:cs typeface="Calibri Light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>
                <a:latin typeface="Calibri Light"/>
                <a:ea typeface="Calibri Light"/>
                <a:cs typeface="Calibri Light"/>
              </a:rPr>
              <a:t>Кожевников</a:t>
            </a:r>
            <a:r>
              <a:rPr lang="en-US" sz="2800" dirty="0">
                <a:latin typeface="Calibri Light"/>
                <a:ea typeface="Calibri Light"/>
                <a:cs typeface="Calibri Light"/>
              </a:rPr>
              <a:t> – </a:t>
            </a:r>
            <a:r>
              <a:rPr lang="en-US" sz="2800" dirty="0">
                <a:latin typeface="Calibri Light"/>
                <a:ea typeface="Calibri Light"/>
                <a:cs typeface="Calibri Light"/>
              </a:rPr>
              <a:t>Щит</a:t>
            </a:r>
            <a:r>
              <a:rPr lang="en-US" sz="2800" dirty="0">
                <a:latin typeface="Calibri Light"/>
                <a:ea typeface="Calibri Light"/>
                <a:cs typeface="Calibri Light"/>
              </a:rPr>
              <a:t> и </a:t>
            </a:r>
            <a:r>
              <a:rPr lang="en-US" sz="2800" dirty="0">
                <a:latin typeface="Calibri Light"/>
                <a:ea typeface="Calibri Light"/>
                <a:cs typeface="Calibri Light"/>
              </a:rPr>
              <a:t>меч</a:t>
            </a:r>
            <a:endParaRPr lang="en-US" sz="2800" dirty="0">
              <a:latin typeface="Calibri Light"/>
              <a:ea typeface="Calibri Light"/>
              <a:cs typeface="Calibri Light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>
                <a:latin typeface="Calibri Light"/>
                <a:ea typeface="Calibri Light"/>
                <a:cs typeface="Calibri Light"/>
              </a:rPr>
              <a:t>Г.Марков</a:t>
            </a:r>
            <a:r>
              <a:rPr lang="en-US" sz="2800" dirty="0">
                <a:latin typeface="Calibri Light"/>
                <a:ea typeface="Calibri Light"/>
                <a:cs typeface="Calibri Light"/>
              </a:rPr>
              <a:t> – </a:t>
            </a:r>
            <a:r>
              <a:rPr lang="en-US" sz="2800" dirty="0">
                <a:latin typeface="Calibri Light"/>
                <a:ea typeface="Calibri Light"/>
                <a:cs typeface="Calibri Light"/>
              </a:rPr>
              <a:t>Сибирь</a:t>
            </a:r>
            <a:endParaRPr lang="en-US" sz="2800" dirty="0">
              <a:latin typeface="Calibri Light"/>
              <a:ea typeface="Calibri Light"/>
              <a:cs typeface="Calibri Light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>
                <a:latin typeface="Calibri Light"/>
                <a:ea typeface="Calibri Light"/>
                <a:cs typeface="Calibri Light"/>
              </a:rPr>
              <a:t>В.Шукшин</a:t>
            </a:r>
            <a:r>
              <a:rPr lang="en-US" sz="2800" dirty="0">
                <a:latin typeface="Calibri Light"/>
                <a:ea typeface="Calibri Light"/>
                <a:cs typeface="Calibri Light"/>
              </a:rPr>
              <a:t> –</a:t>
            </a:r>
            <a:r>
              <a:rPr lang="en-US" sz="2800" dirty="0">
                <a:latin typeface="Calibri Light"/>
                <a:ea typeface="Calibri Light"/>
                <a:cs typeface="Calibri Light"/>
              </a:rPr>
              <a:t>Калина</a:t>
            </a:r>
            <a:r>
              <a:rPr lang="en-US" sz="2800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2800" dirty="0">
                <a:latin typeface="Calibri Light"/>
                <a:ea typeface="Calibri Light"/>
                <a:cs typeface="Calibri Light"/>
              </a:rPr>
              <a:t>красная</a:t>
            </a:r>
            <a:endParaRPr lang="en-US" sz="2800" dirty="0">
              <a:latin typeface="Calibri Light"/>
              <a:ea typeface="Calibri Light"/>
              <a:cs typeface="Calibri Light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>
                <a:latin typeface="Calibri Light"/>
                <a:ea typeface="Calibri Light"/>
                <a:cs typeface="Calibri Light"/>
              </a:rPr>
              <a:t>А.Рыбаков</a:t>
            </a:r>
            <a:r>
              <a:rPr lang="en-US" sz="2800" dirty="0">
                <a:latin typeface="Calibri Light"/>
                <a:ea typeface="Calibri Light"/>
                <a:cs typeface="Calibri Light"/>
              </a:rPr>
              <a:t> – </a:t>
            </a:r>
            <a:r>
              <a:rPr lang="en-US" sz="2800" dirty="0">
                <a:latin typeface="Calibri Light"/>
                <a:ea typeface="Calibri Light"/>
                <a:cs typeface="Calibri Light"/>
              </a:rPr>
              <a:t>Дети</a:t>
            </a:r>
            <a:r>
              <a:rPr lang="en-US" sz="2800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2800" dirty="0">
                <a:latin typeface="Calibri Light"/>
                <a:ea typeface="Calibri Light"/>
                <a:cs typeface="Calibri Light"/>
              </a:rPr>
              <a:t>Арбата</a:t>
            </a:r>
            <a:endParaRPr lang="en-US" sz="2800" dirty="0">
              <a:latin typeface="Calibri Light"/>
              <a:ea typeface="Calibri Light"/>
              <a:cs typeface="Calibri Light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>
                <a:latin typeface="Calibri Light"/>
                <a:ea typeface="Calibri Light"/>
                <a:cs typeface="Calibri Light"/>
              </a:rPr>
              <a:t>З.Прилепин</a:t>
            </a:r>
            <a:r>
              <a:rPr lang="en-US" sz="2800" dirty="0">
                <a:latin typeface="Calibri Light"/>
                <a:ea typeface="Calibri Light"/>
                <a:cs typeface="Calibri Light"/>
              </a:rPr>
              <a:t> – </a:t>
            </a:r>
            <a:r>
              <a:rPr lang="en-US" sz="2800" dirty="0">
                <a:latin typeface="Calibri Light"/>
                <a:ea typeface="Calibri Light"/>
                <a:cs typeface="Calibri Light"/>
              </a:rPr>
              <a:t>Обитель</a:t>
            </a:r>
            <a:endParaRPr lang="en-US" sz="2800" dirty="0">
              <a:latin typeface="Calibri Light"/>
              <a:ea typeface="Calibri Light"/>
              <a:cs typeface="Calibri Light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>
                <a:latin typeface="Calibri Light"/>
                <a:ea typeface="Calibri"/>
                <a:cs typeface="Calibri"/>
              </a:rPr>
              <a:t>Д.Сеттерфилд</a:t>
            </a:r>
            <a:r>
              <a:rPr lang="en-US" sz="2800" dirty="0">
                <a:latin typeface="Calibri Light"/>
                <a:ea typeface="Calibri"/>
                <a:cs typeface="Calibri"/>
              </a:rPr>
              <a:t> - 13-я </a:t>
            </a:r>
            <a:r>
              <a:rPr lang="en-US" sz="2800" dirty="0">
                <a:latin typeface="Calibri Light"/>
                <a:ea typeface="Calibri"/>
                <a:cs typeface="Calibri"/>
              </a:rPr>
              <a:t>сказка</a:t>
            </a:r>
            <a:endParaRPr lang="en-US" sz="2800" dirty="0">
              <a:latin typeface="Calibri Light"/>
              <a:ea typeface="Calibri"/>
              <a:cs typeface="Calibri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>
                <a:latin typeface="Calibri Light"/>
                <a:ea typeface="Calibri"/>
                <a:cs typeface="Calibri"/>
              </a:rPr>
              <a:t>И.Макьюэн</a:t>
            </a:r>
            <a:r>
              <a:rPr lang="en-US" sz="2800" dirty="0">
                <a:latin typeface="Calibri Light"/>
                <a:ea typeface="Calibri"/>
                <a:cs typeface="Calibri"/>
              </a:rPr>
              <a:t> - </a:t>
            </a:r>
            <a:r>
              <a:rPr lang="en-US" sz="2800" dirty="0">
                <a:latin typeface="Calibri Light"/>
                <a:ea typeface="Calibri"/>
                <a:cs typeface="Calibri"/>
              </a:rPr>
              <a:t>Амстердам</a:t>
            </a:r>
            <a:endParaRPr lang="en-US" sz="2800" dirty="0">
              <a:latin typeface="Calibri Light"/>
              <a:ea typeface="Calibri"/>
              <a:cs typeface="Calibri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>
                <a:latin typeface="Calibri Light"/>
                <a:ea typeface="Calibri"/>
                <a:cs typeface="Calibri"/>
              </a:rPr>
              <a:t>Д.Адамс</a:t>
            </a:r>
            <a:r>
              <a:rPr lang="en-US" sz="2800" dirty="0">
                <a:latin typeface="Calibri Light"/>
                <a:ea typeface="Calibri"/>
                <a:cs typeface="Calibri"/>
              </a:rPr>
              <a:t> - </a:t>
            </a:r>
            <a:r>
              <a:rPr lang="en-US" sz="2800" dirty="0">
                <a:latin typeface="Calibri Light"/>
                <a:ea typeface="Calibri"/>
                <a:cs typeface="Calibri"/>
              </a:rPr>
              <a:t>Автостопом</a:t>
            </a:r>
            <a:r>
              <a:rPr lang="en-US" sz="2800" dirty="0">
                <a:latin typeface="Calibri Light"/>
                <a:ea typeface="Calibri"/>
                <a:cs typeface="Calibri"/>
              </a:rPr>
              <a:t> </a:t>
            </a:r>
            <a:r>
              <a:rPr lang="en-US" sz="2800" dirty="0">
                <a:latin typeface="Calibri Light"/>
                <a:ea typeface="Calibri"/>
                <a:cs typeface="Calibri"/>
              </a:rPr>
              <a:t>по</a:t>
            </a:r>
            <a:r>
              <a:rPr lang="en-US" sz="2800" dirty="0">
                <a:latin typeface="Calibri Light"/>
                <a:ea typeface="Calibri"/>
                <a:cs typeface="Calibri"/>
              </a:rPr>
              <a:t> </a:t>
            </a:r>
            <a:r>
              <a:rPr lang="en-US" sz="2800" dirty="0">
                <a:latin typeface="Calibri Light"/>
                <a:ea typeface="Calibri"/>
                <a:cs typeface="Calibri"/>
              </a:rPr>
              <a:t>галактике</a:t>
            </a:r>
            <a:endParaRPr lang="en-US" sz="2800" dirty="0">
              <a:latin typeface="Calibri Light"/>
              <a:ea typeface="Calibri"/>
              <a:cs typeface="Calibri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800" dirty="0">
              <a:ea typeface="Calibri"/>
              <a:cs typeface="Calibri" panose="020F0502020204030204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800" dirty="0">
              <a:ea typeface="Calibri"/>
              <a:cs typeface="Calibri" panose="020F0502020204030204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>
              <a:ea typeface="Calibri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401484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63F5877B-98C7-49DD-83AB-0F6F57CB65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Рисунок 3" descr="Изображение выглядит как текст, плакат, одежда, картина&#10;&#10;Автоматически созданное описание">
            <a:extLst>
              <a:ext uri="{FF2B5EF4-FFF2-40B4-BE49-F238E27FC236}">
                <a16:creationId xmlns:a16="http://schemas.microsoft.com/office/drawing/2014/main" xmlns="" id="{E08A8698-CFC6-83FD-BC8B-8B6ED2DB15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827" r="2" b="2"/>
          <a:stretch/>
        </p:blipFill>
        <p:spPr>
          <a:xfrm>
            <a:off x="7364078" y="-18"/>
            <a:ext cx="4827922" cy="6857999"/>
          </a:xfrm>
          <a:custGeom>
            <a:avLst/>
            <a:gdLst/>
            <a:ahLst/>
            <a:cxnLst/>
            <a:rect l="l" t="t" r="r" b="b"/>
            <a:pathLst>
              <a:path w="4827922" h="6858000">
                <a:moveTo>
                  <a:pt x="4441" y="0"/>
                </a:moveTo>
                <a:lnTo>
                  <a:pt x="4827922" y="0"/>
                </a:lnTo>
                <a:lnTo>
                  <a:pt x="4827922" y="6858000"/>
                </a:lnTo>
                <a:lnTo>
                  <a:pt x="0" y="6858000"/>
                </a:lnTo>
                <a:lnTo>
                  <a:pt x="106674" y="6638378"/>
                </a:lnTo>
                <a:cubicBezTo>
                  <a:pt x="530028" y="5720938"/>
                  <a:pt x="777229" y="4614948"/>
                  <a:pt x="777229" y="3424428"/>
                </a:cubicBezTo>
                <a:cubicBezTo>
                  <a:pt x="777229" y="2233909"/>
                  <a:pt x="530028" y="1127919"/>
                  <a:pt x="106674" y="210478"/>
                </a:cubicBezTo>
                <a:close/>
              </a:path>
            </a:pathLst>
          </a:custGeom>
        </p:spPr>
      </p:pic>
      <p:pic>
        <p:nvPicPr>
          <p:cNvPr id="2" name="Рисунок 1" descr="Изображение выглядит как текст, на открытом воздухе, Наземный транспорт, транспортное средство&#10;&#10;Автоматически созданное описание">
            <a:extLst>
              <a:ext uri="{FF2B5EF4-FFF2-40B4-BE49-F238E27FC236}">
                <a16:creationId xmlns:a16="http://schemas.microsoft.com/office/drawing/2014/main" xmlns="" id="{66ED88BC-FC7D-E3A0-31E5-8E5AA8A016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" b="11969"/>
          <a:stretch/>
        </p:blipFill>
        <p:spPr>
          <a:xfrm>
            <a:off x="3119360" y="18"/>
            <a:ext cx="4966290" cy="6857999"/>
          </a:xfrm>
          <a:custGeom>
            <a:avLst/>
            <a:gdLst/>
            <a:ahLst/>
            <a:cxnLst/>
            <a:rect l="l" t="t" r="r" b="b"/>
            <a:pathLst>
              <a:path w="4966290" h="6857999">
                <a:moveTo>
                  <a:pt x="0" y="0"/>
                </a:moveTo>
                <a:lnTo>
                  <a:pt x="4188230" y="0"/>
                </a:lnTo>
                <a:lnTo>
                  <a:pt x="4295735" y="210478"/>
                </a:lnTo>
                <a:cubicBezTo>
                  <a:pt x="4719089" y="1127919"/>
                  <a:pt x="4966290" y="2233909"/>
                  <a:pt x="4966290" y="3424428"/>
                </a:cubicBezTo>
                <a:cubicBezTo>
                  <a:pt x="4966290" y="4614948"/>
                  <a:pt x="4719089" y="5720938"/>
                  <a:pt x="4295735" y="6638378"/>
                </a:cubicBezTo>
                <a:lnTo>
                  <a:pt x="4183560" y="6857999"/>
                </a:lnTo>
                <a:lnTo>
                  <a:pt x="53039" y="6857999"/>
                </a:lnTo>
                <a:lnTo>
                  <a:pt x="132047" y="6695338"/>
                </a:lnTo>
                <a:cubicBezTo>
                  <a:pt x="555401" y="5777898"/>
                  <a:pt x="802602" y="4671908"/>
                  <a:pt x="802602" y="3481388"/>
                </a:cubicBezTo>
                <a:cubicBezTo>
                  <a:pt x="802602" y="2191659"/>
                  <a:pt x="512484" y="1001134"/>
                  <a:pt x="22579" y="42066"/>
                </a:cubicBezTo>
                <a:close/>
              </a:path>
            </a:pathLst>
          </a:custGeom>
        </p:spPr>
      </p:pic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xmlns="" id="{4EA91930-66BC-4C41-B4F5-C31EB216F6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xmlns="" id="{6313CF8F-B436-401E-9575-DE0F8E8B5B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2A38CFE9-C30A-4551-ACCB-D5808FBC39C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67EF550F-47CE-4FB2-9DAC-12AD835C83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7E64BB8-7174-AB59-818E-894CF899AB4F}"/>
              </a:ext>
            </a:extLst>
          </p:cNvPr>
          <p:cNvSpPr txBox="1"/>
          <p:nvPr/>
        </p:nvSpPr>
        <p:spPr>
          <a:xfrm>
            <a:off x="244140" y="1426333"/>
            <a:ext cx="2804504" cy="3918792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4400" b="1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КАК НЕ КРУТИ </a:t>
            </a:r>
            <a:endParaRPr lang="ru-RU" sz="4400" b="1" dirty="0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4400" b="1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БЕЗ КЛАССИКИ НЕТ ПУТИ!</a:t>
            </a:r>
            <a:endParaRPr lang="ru-RU" sz="4400" b="1" dirty="0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5881837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xmlns="" id="{9B7AD9F6-8CE7-4299-8FC6-328F4DCD3F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D3679D5-38CA-7FC0-A684-1E347549B44F}"/>
              </a:ext>
            </a:extLst>
          </p:cNvPr>
          <p:cNvSpPr txBox="1"/>
          <p:nvPr/>
        </p:nvSpPr>
        <p:spPr>
          <a:xfrm>
            <a:off x="5297762" y="640080"/>
            <a:ext cx="6251110" cy="3566160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600" dirty="0">
                <a:latin typeface="+mj-lt"/>
                <a:ea typeface="+mj-ea"/>
                <a:cs typeface="+mj-cs"/>
              </a:rPr>
              <a:t>ПОЛКА БИБЛИОТЕКАРЯ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600" dirty="0"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600" dirty="0">
                <a:latin typeface="+mj-lt"/>
                <a:ea typeface="+mj-ea"/>
                <a:cs typeface="+mj-cs"/>
              </a:rPr>
              <a:t>   БИБЛИОТЕКАРЬ  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600" dirty="0">
                <a:latin typeface="+mj-lt"/>
                <a:ea typeface="+mj-ea"/>
                <a:cs typeface="+mj-cs"/>
              </a:rPr>
              <a:t>    РЕКОМЕНДУЕТ</a:t>
            </a:r>
          </a:p>
        </p:txBody>
      </p:sp>
      <p:pic>
        <p:nvPicPr>
          <p:cNvPr id="3" name="Рисунок 2" descr="Изображение выглядит как текст, книга, Книжная обложка, канцтовары&#10;&#10;Автоматически созданное описание">
            <a:extLst>
              <a:ext uri="{FF2B5EF4-FFF2-40B4-BE49-F238E27FC236}">
                <a16:creationId xmlns:a16="http://schemas.microsoft.com/office/drawing/2014/main" xmlns="" id="{80EA84A5-337A-AC68-AD16-B63DBC63DD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02" r="2849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0" name="sketchy line">
            <a:extLst>
              <a:ext uri="{FF2B5EF4-FFF2-40B4-BE49-F238E27FC236}">
                <a16:creationId xmlns:a16="http://schemas.microsoft.com/office/drawing/2014/main" xmlns="" id="{F49775AF-8896-43EE-92C6-83497D6DC5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412862" y="440926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37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xmlns="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sketchy line">
            <a:extLst>
              <a:ext uri="{FF2B5EF4-FFF2-40B4-BE49-F238E27FC236}">
                <a16:creationId xmlns:a16="http://schemas.microsoft.com/office/drawing/2014/main" xmlns="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B47D13A-74BC-644A-6F87-D501048D2745}"/>
              </a:ext>
            </a:extLst>
          </p:cNvPr>
          <p:cNvSpPr txBox="1"/>
          <p:nvPr/>
        </p:nvSpPr>
        <p:spPr>
          <a:xfrm>
            <a:off x="393235" y="272866"/>
            <a:ext cx="4801673" cy="332066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4000" b="1" dirty="0">
                <a:latin typeface="Calibri Light"/>
                <a:ea typeface="Calibri Light"/>
                <a:cs typeface="Calibri Light"/>
              </a:rPr>
              <a:t>Для</a:t>
            </a:r>
            <a:r>
              <a:rPr lang="en-US" sz="4000" b="1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4000" b="1" dirty="0">
                <a:latin typeface="Calibri Light"/>
                <a:ea typeface="Calibri Light"/>
                <a:cs typeface="Calibri Light"/>
              </a:rPr>
              <a:t>стимулирования</a:t>
            </a:r>
            <a:r>
              <a:rPr lang="en-US" sz="4000" b="1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4000" b="1" dirty="0">
                <a:latin typeface="Calibri Light"/>
                <a:ea typeface="Calibri Light"/>
                <a:cs typeface="Calibri Light"/>
              </a:rPr>
              <a:t>досугового</a:t>
            </a:r>
            <a:r>
              <a:rPr lang="en-US" sz="4000" b="1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4000" b="1" dirty="0">
                <a:latin typeface="Calibri Light"/>
                <a:ea typeface="Calibri Light"/>
                <a:cs typeface="Calibri Light"/>
              </a:rPr>
              <a:t>чтения</a:t>
            </a:r>
            <a:r>
              <a:rPr lang="en-US" sz="4000" b="1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4000" b="1" dirty="0">
                <a:latin typeface="Calibri Light"/>
                <a:ea typeface="Calibri Light"/>
                <a:cs typeface="Calibri Light"/>
              </a:rPr>
              <a:t>можно</a:t>
            </a:r>
            <a:r>
              <a:rPr lang="en-US" sz="4000" b="1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4000" b="1" dirty="0">
                <a:latin typeface="Calibri Light"/>
                <a:ea typeface="Calibri Light"/>
                <a:cs typeface="Calibri Light"/>
              </a:rPr>
              <a:t>использовать</a:t>
            </a:r>
            <a:r>
              <a:rPr lang="en-US" sz="4000" b="1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4000" b="1" dirty="0">
                <a:latin typeface="Calibri Light"/>
                <a:ea typeface="Calibri Light"/>
                <a:cs typeface="Calibri Light"/>
              </a:rPr>
              <a:t>следующие</a:t>
            </a:r>
            <a:r>
              <a:rPr lang="en-US" sz="4000" b="1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4000" b="1" dirty="0">
                <a:latin typeface="Calibri Light"/>
                <a:ea typeface="Calibri Light"/>
                <a:cs typeface="Calibri Light"/>
              </a:rPr>
              <a:t>формы</a:t>
            </a:r>
            <a:r>
              <a:rPr lang="en-US" sz="4000" b="1" dirty="0">
                <a:latin typeface="Calibri Light"/>
                <a:ea typeface="Calibri Light"/>
                <a:cs typeface="Calibri Light"/>
              </a:rPr>
              <a:t>: </a:t>
            </a:r>
            <a:r>
              <a:rPr lang="en-US" sz="4000" b="1" dirty="0">
                <a:latin typeface="Calibri Light"/>
                <a:ea typeface="Calibri Light"/>
                <a:cs typeface="Calibri Light"/>
              </a:rPr>
              <a:t>публикация</a:t>
            </a:r>
            <a:r>
              <a:rPr lang="en-US" sz="4000" b="1" dirty="0">
                <a:latin typeface="Calibri Light"/>
                <a:ea typeface="Calibri Light"/>
                <a:cs typeface="Calibri Light"/>
              </a:rPr>
              <a:t> в ВК </a:t>
            </a:r>
            <a:r>
              <a:rPr lang="en-US" sz="4000" b="1" dirty="0">
                <a:latin typeface="Calibri Light"/>
                <a:ea typeface="Calibri Light"/>
                <a:cs typeface="Calibri Light"/>
              </a:rPr>
              <a:t>отрывков</a:t>
            </a:r>
            <a:r>
              <a:rPr lang="en-US" sz="4000" b="1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4000" b="1" dirty="0">
                <a:latin typeface="Calibri Light"/>
                <a:ea typeface="Calibri Light"/>
                <a:cs typeface="Calibri Light"/>
              </a:rPr>
              <a:t>из</a:t>
            </a:r>
            <a:r>
              <a:rPr lang="en-US" sz="4000" b="1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4000" b="1" dirty="0">
                <a:latin typeface="Calibri Light"/>
                <a:ea typeface="Calibri Light"/>
                <a:cs typeface="Calibri Light"/>
              </a:rPr>
              <a:t>наиболее</a:t>
            </a:r>
            <a:r>
              <a:rPr lang="en-US" sz="4000" b="1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4000" b="1" dirty="0">
                <a:latin typeface="Calibri Light"/>
                <a:ea typeface="Calibri Light"/>
                <a:cs typeface="Calibri Light"/>
              </a:rPr>
              <a:t>популярных</a:t>
            </a:r>
            <a:r>
              <a:rPr lang="en-US" sz="4000" b="1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4000" b="1" dirty="0">
                <a:latin typeface="Calibri Light"/>
                <a:ea typeface="Calibri Light"/>
                <a:cs typeface="Calibri Light"/>
              </a:rPr>
              <a:t>книг</a:t>
            </a:r>
            <a:r>
              <a:rPr lang="en-US" sz="4000" b="1" dirty="0">
                <a:latin typeface="Calibri Light"/>
                <a:ea typeface="Calibri Light"/>
                <a:cs typeface="Calibri Light"/>
              </a:rPr>
              <a:t>,  </a:t>
            </a:r>
            <a:r>
              <a:rPr lang="en-US" sz="4000" b="1" dirty="0">
                <a:latin typeface="Calibri Light"/>
                <a:ea typeface="Calibri Light"/>
                <a:cs typeface="Calibri Light"/>
              </a:rPr>
              <a:t>регулярно</a:t>
            </a:r>
            <a:r>
              <a:rPr lang="en-US" sz="4000" b="1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4000" b="1" dirty="0">
                <a:latin typeface="Calibri Light"/>
                <a:ea typeface="Calibri Light"/>
                <a:cs typeface="Calibri Light"/>
              </a:rPr>
              <a:t>проводить</a:t>
            </a:r>
            <a:r>
              <a:rPr lang="en-US" sz="4000" b="1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sz="4000" b="1" dirty="0">
                <a:latin typeface="Calibri Light"/>
                <a:ea typeface="Calibri Light"/>
                <a:cs typeface="Calibri Light"/>
              </a:rPr>
              <a:t>опросы</a:t>
            </a:r>
            <a:r>
              <a:rPr lang="en-US" sz="4000" b="1" dirty="0">
                <a:latin typeface="Calibri Light"/>
                <a:ea typeface="Calibri Light"/>
                <a:cs typeface="Calibri Light"/>
              </a:rPr>
              <a:t>.</a:t>
            </a:r>
            <a:endParaRPr lang="en-US" sz="4000" b="1" dirty="0"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3" descr="Абстрактная размытая публичная библиотека с книжными полками">
            <a:extLst>
              <a:ext uri="{FF2B5EF4-FFF2-40B4-BE49-F238E27FC236}">
                <a16:creationId xmlns:a16="http://schemas.microsoft.com/office/drawing/2014/main" xmlns="" id="{7037C3E6-0524-C1FB-184C-0610E79C69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08" r="27639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280662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4F7B9026-36AD-42E4-B172-8D68F3A339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2" name="Рисунок 1" descr="Изображение выглядит как одежда, текст, Человеческое лицо, плакат&#10;&#10;Автоматически созданное описание">
            <a:extLst>
              <a:ext uri="{FF2B5EF4-FFF2-40B4-BE49-F238E27FC236}">
                <a16:creationId xmlns:a16="http://schemas.microsoft.com/office/drawing/2014/main" xmlns="" id="{34192288-D2AE-3CB5-92D1-14567984E5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921" r="13293" b="-3"/>
          <a:stretch/>
        </p:blipFill>
        <p:spPr>
          <a:xfrm>
            <a:off x="192528" y="171716"/>
            <a:ext cx="3793268" cy="6514565"/>
          </a:xfrm>
          <a:prstGeom prst="rect">
            <a:avLst/>
          </a:prstGeom>
        </p:spPr>
      </p:pic>
      <p:pic>
        <p:nvPicPr>
          <p:cNvPr id="4" name="Рисунок 3" descr="Изображение выглядит как музыка, Нотная тетрадь, музыкальный инструмент, классическая музы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9EC8C1D3-8527-A028-BB2B-6A43540B5D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176" r="42811" b="-1"/>
          <a:stretch/>
        </p:blipFill>
        <p:spPr>
          <a:xfrm>
            <a:off x="4184538" y="171716"/>
            <a:ext cx="3822924" cy="6514565"/>
          </a:xfrm>
          <a:prstGeom prst="rect">
            <a:avLst/>
          </a:prstGeom>
        </p:spPr>
      </p:pic>
      <p:pic>
        <p:nvPicPr>
          <p:cNvPr id="3" name="Рисунок 2" descr="Изображение выглядит как текст, одежда, Человеческое лицо, человек&#10;&#10;Автоматически созданное описание">
            <a:extLst>
              <a:ext uri="{FF2B5EF4-FFF2-40B4-BE49-F238E27FC236}">
                <a16:creationId xmlns:a16="http://schemas.microsoft.com/office/drawing/2014/main" xmlns="" id="{16F893AD-C40E-62F9-154E-9C8A29DADF3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162" b="-3"/>
          <a:stretch/>
        </p:blipFill>
        <p:spPr>
          <a:xfrm>
            <a:off x="8188032" y="171716"/>
            <a:ext cx="3799007" cy="651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5901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B78EDDD3-C548-48EF-B3CA-B290B17192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4" name="Рисунок 3" descr="Изображение выглядит как Нотная тетрадь, музы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F2ABD7C1-6F6E-985E-9DA4-5BDD620CA0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08" r="11905" b="-2"/>
          <a:stretch/>
        </p:blipFill>
        <p:spPr>
          <a:xfrm>
            <a:off x="4189182" y="209463"/>
            <a:ext cx="3809612" cy="6524936"/>
          </a:xfrm>
          <a:prstGeom prst="rect">
            <a:avLst/>
          </a:prstGeom>
        </p:spPr>
      </p:pic>
      <p:pic>
        <p:nvPicPr>
          <p:cNvPr id="3" name="Рисунок 2" descr="Изображение выглядит как одежда, человек, обувь, Человеческое лицо&#10;&#10;Автоматически созданное описание">
            <a:extLst>
              <a:ext uri="{FF2B5EF4-FFF2-40B4-BE49-F238E27FC236}">
                <a16:creationId xmlns:a16="http://schemas.microsoft.com/office/drawing/2014/main" xmlns="" id="{A2A8D055-5E47-6457-69B5-D257CF2C16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855" r="-2" b="-2"/>
          <a:stretch/>
        </p:blipFill>
        <p:spPr>
          <a:xfrm>
            <a:off x="150384" y="166533"/>
            <a:ext cx="3797618" cy="6524936"/>
          </a:xfrm>
          <a:prstGeom prst="rect">
            <a:avLst/>
          </a:prstGeom>
        </p:spPr>
      </p:pic>
      <p:pic>
        <p:nvPicPr>
          <p:cNvPr id="2" name="Рисунок 1" descr="Изображение выглядит как музыка, музыкальный инструмент, Музыкальная клавиатура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xmlns="" id="{B71DE854-2C56-7169-5FCF-F4736AEFC9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851" r="3" b="23662"/>
          <a:stretch/>
        </p:blipFill>
        <p:spPr>
          <a:xfrm>
            <a:off x="8183346" y="166533"/>
            <a:ext cx="3822808" cy="3160653"/>
          </a:xfrm>
          <a:prstGeom prst="rect">
            <a:avLst/>
          </a:prstGeom>
        </p:spPr>
      </p:pic>
      <p:pic>
        <p:nvPicPr>
          <p:cNvPr id="5" name="Рисунок 4" descr="Изображение выглядит как музыка, музыкальный инструмент, Музыкальная клавиатура, пиани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0A95F5DB-95FA-D7E2-73E7-57D4D90FB5D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117" r="1457" b="-1"/>
          <a:stretch/>
        </p:blipFill>
        <p:spPr>
          <a:xfrm>
            <a:off x="8183346" y="3506741"/>
            <a:ext cx="3822808" cy="3184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3614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музыка, человек, одежда, пианино&#10;&#10;Автоматически созданное описание">
            <a:extLst>
              <a:ext uri="{FF2B5EF4-FFF2-40B4-BE49-F238E27FC236}">
                <a16:creationId xmlns:a16="http://schemas.microsoft.com/office/drawing/2014/main" xmlns="" id="{0FF27A7A-BA49-18F2-3055-F122AD7757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351" r="3851" b="-2"/>
          <a:stretch/>
        </p:blipFill>
        <p:spPr>
          <a:xfrm>
            <a:off x="7794519" y="3506112"/>
            <a:ext cx="4397481" cy="3351888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</p:spPr>
      </p:pic>
      <p:pic>
        <p:nvPicPr>
          <p:cNvPr id="4" name="Рисунок 3" descr="Изображение выглядит как музыка, Нотная тетрадь, музыкальный инструмент, классическая музы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E07B3829-69AD-160A-A20B-7A91007486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" b="38"/>
          <a:stretch/>
        </p:blipFill>
        <p:spPr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" name="Рисунок 1" descr="Изображение выглядит как музыка, музыкальный инструмент, Музыкальная клавиатура, пиани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ADC4EC81-AD2A-A589-74FF-EDF09997E9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203" r="3" b="7643"/>
          <a:stretch/>
        </p:blipFill>
        <p:spPr>
          <a:xfrm>
            <a:off x="6168189" y="10"/>
            <a:ext cx="6023811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58040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ketchy line">
            <a:extLst>
              <a:ext uri="{FF2B5EF4-FFF2-40B4-BE49-F238E27FC236}">
                <a16:creationId xmlns:a16="http://schemas.microsoft.com/office/drawing/2014/main" xmlns="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26C290B-D2D8-809E-5B41-DCBA9DE3D695}"/>
              </a:ext>
            </a:extLst>
          </p:cNvPr>
          <p:cNvSpPr txBox="1"/>
          <p:nvPr/>
        </p:nvSpPr>
        <p:spPr>
          <a:xfrm>
            <a:off x="438385" y="2830246"/>
            <a:ext cx="4243589" cy="3320668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000" b="1" dirty="0">
                <a:latin typeface="Calibri Light"/>
                <a:ea typeface="Calibri"/>
                <a:cs typeface="Calibri"/>
              </a:rPr>
              <a:t>КНИГОГЛОТАТЕЛЬ</a:t>
            </a:r>
          </a:p>
        </p:txBody>
      </p:sp>
      <p:pic>
        <p:nvPicPr>
          <p:cNvPr id="3" name="Рисунок 2" descr="Изображение выглядит как текст, одежда, человек, Публикация&#10;&#10;Автоматически созданное описание">
            <a:extLst>
              <a:ext uri="{FF2B5EF4-FFF2-40B4-BE49-F238E27FC236}">
                <a16:creationId xmlns:a16="http://schemas.microsoft.com/office/drawing/2014/main" xmlns="" id="{40EACDB6-187D-FAA9-7177-2536FBF780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157" r="9616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6895A58-5F76-46F2-FD62-4490E59DEA61}"/>
              </a:ext>
            </a:extLst>
          </p:cNvPr>
          <p:cNvSpPr txBox="1"/>
          <p:nvPr/>
        </p:nvSpPr>
        <p:spPr>
          <a:xfrm>
            <a:off x="434087" y="4156828"/>
            <a:ext cx="3880980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600" dirty="0">
                <a:latin typeface="Calibri Light"/>
                <a:ea typeface="Calibri Light"/>
                <a:cs typeface="Calibri Light"/>
              </a:rPr>
              <a:t>Читатель, прочитавший за год наибольшее число изданий</a:t>
            </a:r>
            <a:endParaRPr lang="ru-RU" sz="3600" dirty="0">
              <a:latin typeface="Calibri"/>
              <a:ea typeface="Calibri"/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235E5A6-7D04-ABC6-A05F-254CC6610012}"/>
              </a:ext>
            </a:extLst>
          </p:cNvPr>
          <p:cNvSpPr txBox="1"/>
          <p:nvPr/>
        </p:nvSpPr>
        <p:spPr>
          <a:xfrm>
            <a:off x="1133667" y="317278"/>
            <a:ext cx="2743200" cy="21236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4400" b="1" dirty="0">
                <a:latin typeface="Calibri Light"/>
                <a:ea typeface="Calibri"/>
                <a:cs typeface="Calibri"/>
              </a:rPr>
              <a:t>ЛУЧШИЙ ЧИТАТЕЛЬ ГОДА</a:t>
            </a:r>
            <a:endParaRPr lang="ru-RU" sz="4400" b="1" dirty="0">
              <a:latin typeface="Calibri Light"/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588684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06DA9DF9-31F7-4056-B42E-878CC92417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AC5EB65-B86C-81E7-3C6A-AA5BE93B4DEB}"/>
              </a:ext>
            </a:extLst>
          </p:cNvPr>
          <p:cNvSpPr txBox="1"/>
          <p:nvPr/>
        </p:nvSpPr>
        <p:spPr>
          <a:xfrm>
            <a:off x="1121024" y="-2417946"/>
            <a:ext cx="4620584" cy="4567137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latin typeface="+mj-lt"/>
                <a:ea typeface="+mj-ea"/>
                <a:cs typeface="+mj-cs"/>
              </a:rPr>
              <a:t>ЛУЧШИЙ ЧИТАТЕЛЬ ГОДА</a:t>
            </a:r>
            <a:endParaRPr lang="en-US" sz="4400" b="1" dirty="0">
              <a:latin typeface="+mj-lt"/>
              <a:ea typeface="Calibri Light"/>
              <a:cs typeface="Calibri Light"/>
            </a:endParaRPr>
          </a:p>
        </p:txBody>
      </p:sp>
      <p:pic>
        <p:nvPicPr>
          <p:cNvPr id="3" name="Рисунок 2" descr="Изображение выглядит как одежда, человек, книжный шкаф, книга&#10;&#10;Автоматически созданное описание">
            <a:extLst>
              <a:ext uri="{FF2B5EF4-FFF2-40B4-BE49-F238E27FC236}">
                <a16:creationId xmlns:a16="http://schemas.microsoft.com/office/drawing/2014/main" xmlns="" id="{AF23229A-3A50-88F2-2024-E80C7867CB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53" r="16909" b="-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EF8ADA7-CBE5-4D1E-C26E-8C595B8EF8B4}"/>
              </a:ext>
            </a:extLst>
          </p:cNvPr>
          <p:cNvSpPr txBox="1"/>
          <p:nvPr/>
        </p:nvSpPr>
        <p:spPr>
          <a:xfrm>
            <a:off x="1442625" y="2215540"/>
            <a:ext cx="3827171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ru-RU" sz="4400" dirty="0">
              <a:ea typeface="Calibri"/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688DF51-84EB-F813-5093-CF1C2C8FF395}"/>
              </a:ext>
            </a:extLst>
          </p:cNvPr>
          <p:cNvSpPr txBox="1"/>
          <p:nvPr/>
        </p:nvSpPr>
        <p:spPr>
          <a:xfrm>
            <a:off x="995143" y="4378300"/>
            <a:ext cx="4943340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600" dirty="0">
                <a:latin typeface="Calibri Light"/>
                <a:ea typeface="Calibri Light"/>
                <a:cs typeface="Calibri Light"/>
              </a:rPr>
              <a:t>Читатель, посетивший библиотеку за год       наибольшее число раз</a:t>
            </a:r>
            <a:endParaRPr lang="ru-RU" sz="3600" dirty="0"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82B8D9C-201C-489F-5644-7603B529AAAB}"/>
              </a:ext>
            </a:extLst>
          </p:cNvPr>
          <p:cNvSpPr txBox="1"/>
          <p:nvPr/>
        </p:nvSpPr>
        <p:spPr>
          <a:xfrm>
            <a:off x="1944143" y="2583493"/>
            <a:ext cx="2743199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FF16A6C-EAE4-0017-EC41-CD53927672DE}"/>
              </a:ext>
            </a:extLst>
          </p:cNvPr>
          <p:cNvSpPr txBox="1"/>
          <p:nvPr/>
        </p:nvSpPr>
        <p:spPr>
          <a:xfrm>
            <a:off x="1450932" y="2497376"/>
            <a:ext cx="4131499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4000" b="1" dirty="0">
                <a:latin typeface="Calibri Light"/>
                <a:ea typeface="Calibri Light"/>
                <a:cs typeface="Calibri Light"/>
              </a:rPr>
              <a:t>БИБЛИОТЕЧНЫЙ ЗАВСЕГДАТАЙ</a:t>
            </a:r>
          </a:p>
        </p:txBody>
      </p:sp>
    </p:spTree>
    <p:extLst>
      <p:ext uri="{BB962C8B-B14F-4D97-AF65-F5344CB8AC3E}">
        <p14:creationId xmlns:p14="http://schemas.microsoft.com/office/powerpoint/2010/main" val="160583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04812C46-200A-4DEB-A05E-3ED6C68C23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Рисунок 1" descr="Изображение выглядит как Человеческое лицо, человек, одежда, книга&#10;&#10;Автоматически созданное описание">
            <a:extLst>
              <a:ext uri="{FF2B5EF4-FFF2-40B4-BE49-F238E27FC236}">
                <a16:creationId xmlns:a16="http://schemas.microsoft.com/office/drawing/2014/main" xmlns="" id="{98298705-6AC8-C7EE-781E-1A745D67DA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436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1EA859B-E555-4109-94F3-6700E046E0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FDFB4CE-D538-3399-024A-50DAFEC4B751}"/>
              </a:ext>
            </a:extLst>
          </p:cNvPr>
          <p:cNvSpPr txBox="1"/>
          <p:nvPr/>
        </p:nvSpPr>
        <p:spPr>
          <a:xfrm>
            <a:off x="53412" y="634099"/>
            <a:ext cx="3822189" cy="3742762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3600" b="1" dirty="0"/>
              <a:t> </a:t>
            </a:r>
            <a:r>
              <a:rPr lang="en-US" sz="4400" b="1" dirty="0">
                <a:latin typeface="Calibri Light"/>
                <a:ea typeface="Calibri Light"/>
                <a:cs typeface="Calibri Light"/>
              </a:rPr>
              <a:t>ЛУЧШИЙ </a:t>
            </a:r>
            <a:endParaRPr lang="ru-RU" sz="4400" b="1" dirty="0">
              <a:latin typeface="Calibri Light"/>
              <a:ea typeface="Calibri Light"/>
              <a:cs typeface="Calibri Light"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4400" b="1" dirty="0">
                <a:latin typeface="Calibri Light"/>
                <a:ea typeface="Calibri Light"/>
                <a:cs typeface="Calibri Light"/>
              </a:rPr>
              <a:t> ЧИТАТЕЛЬ</a:t>
            </a:r>
            <a:endParaRPr lang="ru-RU" sz="4400" b="1" dirty="0">
              <a:latin typeface="Calibri Light"/>
              <a:ea typeface="Calibri Light"/>
              <a:cs typeface="Calibri Light"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4400" b="1" dirty="0">
                <a:latin typeface="Calibri Light"/>
                <a:ea typeface="Calibri Light"/>
                <a:cs typeface="Calibri Light"/>
              </a:rPr>
              <a:t>ГОДА</a:t>
            </a:r>
            <a:endParaRPr lang="ru-RU" sz="4400" b="1" dirty="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0F8003F-E9CD-A2A1-A762-99E2A1476998}"/>
              </a:ext>
            </a:extLst>
          </p:cNvPr>
          <p:cNvSpPr txBox="1"/>
          <p:nvPr/>
        </p:nvSpPr>
        <p:spPr>
          <a:xfrm>
            <a:off x="526071" y="4195373"/>
            <a:ext cx="3118980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4000" dirty="0">
                <a:latin typeface="Calibri Light"/>
                <a:ea typeface="Calibri"/>
                <a:cs typeface="Calibri"/>
              </a:rPr>
              <a:t>СТАРЕЙШИЙ ЧИТАТЕЛЬ</a:t>
            </a:r>
            <a:endParaRPr lang="ru-RU" sz="4000" dirty="0">
              <a:latin typeface="Calibri Light"/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438371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ketchy line">
            <a:extLst>
              <a:ext uri="{FF2B5EF4-FFF2-40B4-BE49-F238E27FC236}">
                <a16:creationId xmlns:a16="http://schemas.microsoft.com/office/drawing/2014/main" xmlns="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D099D20-25B6-CE34-D4A7-88FACAD7D7BB}"/>
              </a:ext>
            </a:extLst>
          </p:cNvPr>
          <p:cNvSpPr txBox="1"/>
          <p:nvPr/>
        </p:nvSpPr>
        <p:spPr>
          <a:xfrm>
            <a:off x="504381" y="4282077"/>
            <a:ext cx="4243589" cy="3320668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 dirty="0">
              <a:ea typeface="Calibri"/>
              <a:cs typeface="Calibri"/>
            </a:endParaRPr>
          </a:p>
        </p:txBody>
      </p:sp>
      <p:pic>
        <p:nvPicPr>
          <p:cNvPr id="3" name="Рисунок 2" descr="Изображение выглядит как книга, текст, трава, на открытом воздухе&#10;&#10;Автоматически созданное описание">
            <a:extLst>
              <a:ext uri="{FF2B5EF4-FFF2-40B4-BE49-F238E27FC236}">
                <a16:creationId xmlns:a16="http://schemas.microsoft.com/office/drawing/2014/main" xmlns="" id="{4C552806-095E-BA40-7914-28A27A7D60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959" r="19088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118859D-5B6C-86E5-3BC3-F340E07EEA69}"/>
              </a:ext>
            </a:extLst>
          </p:cNvPr>
          <p:cNvSpPr txBox="1"/>
          <p:nvPr/>
        </p:nvSpPr>
        <p:spPr>
          <a:xfrm>
            <a:off x="471430" y="3816556"/>
            <a:ext cx="4310716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600" dirty="0">
                <a:latin typeface="Calibri Light"/>
                <a:ea typeface="Calibri Light"/>
                <a:cs typeface="Calibri Light"/>
              </a:rPr>
              <a:t>Читатель, отдающий предпочтение произведениям одного писателя или жанра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3F04E9A-F352-59D5-7EF7-FF4792CFAFF9}"/>
              </a:ext>
            </a:extLst>
          </p:cNvPr>
          <p:cNvSpPr txBox="1"/>
          <p:nvPr/>
        </p:nvSpPr>
        <p:spPr>
          <a:xfrm>
            <a:off x="1082979" y="193109"/>
            <a:ext cx="2743199" cy="21236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4400" b="1" dirty="0">
                <a:latin typeface="Calibri Light"/>
                <a:ea typeface="Calibri"/>
                <a:cs typeface="Calibri"/>
              </a:rPr>
              <a:t>ЛУЧШИЙ ЧИТАТЕЛЬ ГОДА</a:t>
            </a:r>
            <a:endParaRPr lang="ru-RU" sz="4400" b="1" dirty="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0270279-84B9-9231-1932-435DF1708F4B}"/>
              </a:ext>
            </a:extLst>
          </p:cNvPr>
          <p:cNvSpPr txBox="1"/>
          <p:nvPr/>
        </p:nvSpPr>
        <p:spPr>
          <a:xfrm>
            <a:off x="334184" y="2848083"/>
            <a:ext cx="463121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3600" b="1" dirty="0">
                <a:latin typeface="Calibri Light"/>
                <a:ea typeface="Calibri"/>
                <a:cs typeface="Calibri"/>
              </a:rPr>
              <a:t>КНИЖНЫЙ ОДНОЛЮБ</a:t>
            </a:r>
          </a:p>
        </p:txBody>
      </p:sp>
    </p:spTree>
    <p:extLst>
      <p:ext uri="{BB962C8B-B14F-4D97-AF65-F5344CB8AC3E}">
        <p14:creationId xmlns:p14="http://schemas.microsoft.com/office/powerpoint/2010/main" val="4197811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sketchy line">
            <a:extLst>
              <a:ext uri="{FF2B5EF4-FFF2-40B4-BE49-F238E27FC236}">
                <a16:creationId xmlns:a16="http://schemas.microsoft.com/office/drawing/2014/main" xmlns="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D6FD606-FA04-5EE4-C533-F81528CAB3C8}"/>
              </a:ext>
            </a:extLst>
          </p:cNvPr>
          <p:cNvSpPr txBox="1"/>
          <p:nvPr/>
        </p:nvSpPr>
        <p:spPr>
          <a:xfrm>
            <a:off x="514820" y="2747639"/>
            <a:ext cx="4243589" cy="3320668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3200" b="1" dirty="0">
                <a:latin typeface="Calibri Light"/>
                <a:ea typeface="Calibri Light"/>
                <a:cs typeface="Calibri Light"/>
              </a:rPr>
              <a:t> </a:t>
            </a:r>
            <a:r>
              <a:rPr lang="en-US" sz="4000" b="1" dirty="0">
                <a:latin typeface="Calibri Light"/>
                <a:ea typeface="Calibri Light"/>
                <a:cs typeface="Calibri Light"/>
              </a:rPr>
              <a:t>БИБЛИОТЕЧНЫЙ</a:t>
            </a:r>
            <a:endParaRPr lang="ru-RU" sz="4000" b="1" dirty="0">
              <a:latin typeface="Calibri Light"/>
              <a:ea typeface="Calibri Light"/>
              <a:cs typeface="Calibri Light"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4000" b="1" dirty="0">
                <a:latin typeface="Calibri Light"/>
                <a:ea typeface="Calibri Light"/>
                <a:cs typeface="Calibri Light"/>
              </a:rPr>
              <a:t>ГУРМАН</a:t>
            </a:r>
            <a:endParaRPr lang="ru-RU" sz="4000" b="1" dirty="0">
              <a:latin typeface="Calibri Light"/>
              <a:ea typeface="Calibri Light"/>
              <a:cs typeface="Calibri Light"/>
            </a:endParaRPr>
          </a:p>
        </p:txBody>
      </p:sp>
      <p:pic>
        <p:nvPicPr>
          <p:cNvPr id="4" name="Picture 3" descr="Пучок капусты">
            <a:extLst>
              <a:ext uri="{FF2B5EF4-FFF2-40B4-BE49-F238E27FC236}">
                <a16:creationId xmlns:a16="http://schemas.microsoft.com/office/drawing/2014/main" xmlns="" id="{7E90213A-CA45-D2D6-45A3-B312C781A8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44" r="23059" b="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9B69840-B07D-B967-0E74-CCABD0487814}"/>
              </a:ext>
            </a:extLst>
          </p:cNvPr>
          <p:cNvSpPr txBox="1"/>
          <p:nvPr/>
        </p:nvSpPr>
        <p:spPr>
          <a:xfrm>
            <a:off x="277220" y="4269920"/>
            <a:ext cx="4653417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600" dirty="0">
                <a:latin typeface="Calibri Light"/>
                <a:ea typeface="Calibri Light"/>
                <a:cs typeface="Calibri Light"/>
              </a:rPr>
              <a:t>Читатель, предпочитавший признанные шедевры литературы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A42135E-449A-C3EE-492B-33A5C5609D22}"/>
              </a:ext>
            </a:extLst>
          </p:cNvPr>
          <p:cNvSpPr txBox="1"/>
          <p:nvPr/>
        </p:nvSpPr>
        <p:spPr>
          <a:xfrm>
            <a:off x="1231358" y="139777"/>
            <a:ext cx="2743200" cy="21236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4400" b="1" dirty="0">
                <a:latin typeface="Calibri Light"/>
                <a:ea typeface="Calibri"/>
                <a:cs typeface="Calibri"/>
              </a:rPr>
              <a:t>ЛУЧШИЙ ЧИТАТЕЛЬ ГОДА</a:t>
            </a:r>
            <a:endParaRPr lang="ru-RU" sz="4400" b="1" dirty="0">
              <a:latin typeface="Calibri Light"/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960250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sketchy line">
            <a:extLst>
              <a:ext uri="{FF2B5EF4-FFF2-40B4-BE49-F238E27FC236}">
                <a16:creationId xmlns:a16="http://schemas.microsoft.com/office/drawing/2014/main" xmlns="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119D4FA-1377-DCB0-E68F-82796AC4A73D}"/>
              </a:ext>
            </a:extLst>
          </p:cNvPr>
          <p:cNvSpPr txBox="1"/>
          <p:nvPr/>
        </p:nvSpPr>
        <p:spPr>
          <a:xfrm>
            <a:off x="430254" y="2894986"/>
            <a:ext cx="4243589" cy="3320668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4000" b="1" dirty="0">
                <a:latin typeface="Calibri Light"/>
                <a:ea typeface="Calibri Light"/>
                <a:cs typeface="Calibri Light"/>
              </a:rPr>
              <a:t>БИБЛИОТЕЧНЫЙ АКТИВИСТ</a:t>
            </a:r>
            <a:endParaRPr lang="ru-RU" sz="4000" b="1" dirty="0">
              <a:latin typeface="Calibri Light"/>
              <a:ea typeface="Calibri Light"/>
              <a:cs typeface="Calibri Light"/>
            </a:endParaRPr>
          </a:p>
        </p:txBody>
      </p:sp>
      <p:pic>
        <p:nvPicPr>
          <p:cNvPr id="10" name="Рисунок 9" descr="Изображение выглядит как одежда, книга, человек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xmlns="" id="{C27FAFE3-7B2E-BEAE-891F-668E64884F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048" r="-1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711A0F5-46B9-9A63-45DC-FC2AB1BEE91E}"/>
              </a:ext>
            </a:extLst>
          </p:cNvPr>
          <p:cNvSpPr txBox="1"/>
          <p:nvPr/>
        </p:nvSpPr>
        <p:spPr>
          <a:xfrm>
            <a:off x="1931830" y="2468450"/>
            <a:ext cx="2743200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95BC1AE-5AC4-73E2-6969-5C7F1C935200}"/>
              </a:ext>
            </a:extLst>
          </p:cNvPr>
          <p:cNvSpPr txBox="1"/>
          <p:nvPr/>
        </p:nvSpPr>
        <p:spPr>
          <a:xfrm>
            <a:off x="2508697" y="2575774"/>
            <a:ext cx="2743200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E616F72-103C-E451-D634-6E6009D31052}"/>
              </a:ext>
            </a:extLst>
          </p:cNvPr>
          <p:cNvSpPr txBox="1"/>
          <p:nvPr/>
        </p:nvSpPr>
        <p:spPr>
          <a:xfrm>
            <a:off x="2200140" y="2589190"/>
            <a:ext cx="2743200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8B410A3-10C9-090D-A1E0-8B47D282C873}"/>
              </a:ext>
            </a:extLst>
          </p:cNvPr>
          <p:cNvSpPr txBox="1"/>
          <p:nvPr/>
        </p:nvSpPr>
        <p:spPr>
          <a:xfrm>
            <a:off x="3085563" y="2844084"/>
            <a:ext cx="2743200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7E7A64F-9682-59AD-C0B4-0F76BF3AF970}"/>
              </a:ext>
            </a:extLst>
          </p:cNvPr>
          <p:cNvSpPr txBox="1"/>
          <p:nvPr/>
        </p:nvSpPr>
        <p:spPr>
          <a:xfrm>
            <a:off x="717983" y="4447857"/>
            <a:ext cx="3805707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600" dirty="0">
                <a:latin typeface="Calibri Light"/>
                <a:ea typeface="Calibri Light"/>
                <a:cs typeface="Calibri Light"/>
              </a:rPr>
              <a:t>Читатель, активно посещающий мероприятия в библиотеке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006EA43-91D0-F66A-373C-58492122378F}"/>
              </a:ext>
            </a:extLst>
          </p:cNvPr>
          <p:cNvSpPr txBox="1"/>
          <p:nvPr/>
        </p:nvSpPr>
        <p:spPr>
          <a:xfrm>
            <a:off x="1138344" y="452261"/>
            <a:ext cx="2743200" cy="21236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4400" b="1" dirty="0">
                <a:latin typeface="Calibri Light"/>
                <a:ea typeface="Calibri"/>
                <a:cs typeface="Calibri"/>
              </a:rPr>
              <a:t>ЛУЧШИЙ ЧИТАТЕЛЬ ГОДА</a:t>
            </a:r>
            <a:endParaRPr lang="ru-RU" sz="4400" b="1" dirty="0">
              <a:latin typeface="Calibri Light"/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294945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275</Words>
  <Application>Microsoft Office PowerPoint</Application>
  <PresentationFormat>Произвольный</PresentationFormat>
  <Paragraphs>75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>Методист</cp:lastModifiedBy>
  <cp:revision>149</cp:revision>
  <dcterms:created xsi:type="dcterms:W3CDTF">2023-10-12T17:33:40Z</dcterms:created>
  <dcterms:modified xsi:type="dcterms:W3CDTF">2023-11-16T06:15:33Z</dcterms:modified>
</cp:coreProperties>
</file>