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5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8" r:id="rId22"/>
    <p:sldId id="279" r:id="rId23"/>
    <p:sldId id="276" r:id="rId24"/>
    <p:sldId id="27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8D47-1656-404F-86CC-7520A6C04339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30ED0-DBC2-4D5C-BC46-B1407D5B7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554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8D47-1656-404F-86CC-7520A6C04339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30ED0-DBC2-4D5C-BC46-B1407D5B7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611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8D47-1656-404F-86CC-7520A6C04339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30ED0-DBC2-4D5C-BC46-B1407D5B7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525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8D47-1656-404F-86CC-7520A6C04339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30ED0-DBC2-4D5C-BC46-B1407D5B7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359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8D47-1656-404F-86CC-7520A6C04339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30ED0-DBC2-4D5C-BC46-B1407D5B7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333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8D47-1656-404F-86CC-7520A6C04339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30ED0-DBC2-4D5C-BC46-B1407D5B7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914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8D47-1656-404F-86CC-7520A6C04339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30ED0-DBC2-4D5C-BC46-B1407D5B7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027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8D47-1656-404F-86CC-7520A6C04339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30ED0-DBC2-4D5C-BC46-B1407D5B7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425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8D47-1656-404F-86CC-7520A6C04339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30ED0-DBC2-4D5C-BC46-B1407D5B7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864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8D47-1656-404F-86CC-7520A6C04339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30ED0-DBC2-4D5C-BC46-B1407D5B7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696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8D47-1656-404F-86CC-7520A6C04339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30ED0-DBC2-4D5C-BC46-B1407D5B7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830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A8D47-1656-404F-86CC-7520A6C04339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30ED0-DBC2-4D5C-BC46-B1407D5B7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481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4" y="0"/>
            <a:ext cx="9128860" cy="63186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67744" y="6318612"/>
            <a:ext cx="68762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Алушта. Храм-маяк Николая Чудотворца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484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82"/>
            <a:ext cx="9144000" cy="63979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11760" y="6406038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Айвазовский. Лунная ночь в Крыму.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6604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5016" cy="63849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5278" y="6384926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Коктебель. Скала Золотые ворота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1870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56"/>
            <a:ext cx="9144000" cy="63814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27784" y="640927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Ласточкино гнездо.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3979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3913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42386" y="6391331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Ласточкино гнездо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8112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6" y="2029"/>
            <a:ext cx="9144000" cy="64854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1840" y="6487491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Массандровский дворец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346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3813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1477" y="638132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Никитский ботанический сад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567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12"/>
            <a:ext cx="9144000" cy="64847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3688" y="6488668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Севастополь. Памятник затонувшим кораблям.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6609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3093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92900" y="630932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Судак. Генуэзская крепость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04382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03"/>
            <a:ext cx="9184075" cy="609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6586" y="6356648"/>
            <a:ext cx="4443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Тропа Голицына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2434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143"/>
            <a:ext cx="9144000" cy="64952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87824" y="652443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Ханский     дворец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1311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58" y="0"/>
            <a:ext cx="9143999" cy="63783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67744" y="6378381"/>
            <a:ext cx="3029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     Аю-Даг. Медведь-гора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78048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9693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9468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8814048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300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4533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1720" y="6453336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Феодосия.   Дом-музей   </a:t>
            </a:r>
            <a:r>
              <a:rPr lang="ru-RU" dirty="0" err="1" smtClean="0"/>
              <a:t>А.Грин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26463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5" y="5796"/>
            <a:ext cx="9144000" cy="64063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39751" y="6412110"/>
            <a:ext cx="5184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Феодосия. Дом-музей </a:t>
            </a:r>
            <a:r>
              <a:rPr lang="ru-RU" dirty="0" err="1" smtClean="0"/>
              <a:t>А.Грин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5517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4967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680" y="6496727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</a:t>
            </a:r>
            <a:r>
              <a:rPr lang="ru-RU" dirty="0" err="1" smtClean="0"/>
              <a:t>Воронцовский</a:t>
            </a:r>
            <a:r>
              <a:rPr lang="ru-RU" dirty="0" smtClean="0"/>
              <a:t> дворец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318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30"/>
            <a:ext cx="9144000" cy="64626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71800" y="6475614"/>
            <a:ext cx="2192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Дворец Голицына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8163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1658" cy="64533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9632" y="6513317"/>
            <a:ext cx="4670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           Коктебель. Дом-музей </a:t>
            </a:r>
            <a:r>
              <a:rPr lang="ru-RU" dirty="0" err="1" smtClean="0"/>
              <a:t>М.Волошина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8935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28" y="0"/>
            <a:ext cx="9149827" cy="64533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83768" y="6453336"/>
            <a:ext cx="3069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Дом-музей    </a:t>
            </a:r>
            <a:r>
              <a:rPr lang="ru-RU" dirty="0" err="1" smtClean="0"/>
              <a:t>М.Волошина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3932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4533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75656" y="6515200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Гурзуф. Дом-музей </a:t>
            </a:r>
            <a:r>
              <a:rPr lang="ru-RU" dirty="0" err="1" smtClean="0"/>
              <a:t>А.Чехова</a:t>
            </a:r>
            <a:r>
              <a:rPr lang="ru-RU" dirty="0" smtClean="0"/>
              <a:t>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7040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66" y="0"/>
            <a:ext cx="9167765" cy="6309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55776" y="641268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Дом-музей  А. Чехова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2381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4002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75656" y="6400299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Айвазовский .  Феодосия. Лунная ночь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5296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</Words>
  <Application>Microsoft Office PowerPoint</Application>
  <PresentationFormat>Экран (4:3)</PresentationFormat>
  <Paragraphs>21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Читатель</dc:creator>
  <cp:lastModifiedBy>Читатель</cp:lastModifiedBy>
  <cp:revision>7</cp:revision>
  <dcterms:created xsi:type="dcterms:W3CDTF">2021-03-10T12:19:20Z</dcterms:created>
  <dcterms:modified xsi:type="dcterms:W3CDTF">2021-03-10T13:43:56Z</dcterms:modified>
</cp:coreProperties>
</file>